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1" r:id="rId3"/>
    <p:sldId id="259" r:id="rId4"/>
    <p:sldId id="257" r:id="rId5"/>
    <p:sldId id="258" r:id="rId6"/>
    <p:sldId id="263" r:id="rId7"/>
    <p:sldId id="264" r:id="rId8"/>
    <p:sldId id="266" r:id="rId9"/>
    <p:sldId id="267" r:id="rId10"/>
    <p:sldId id="269" r:id="rId11"/>
    <p:sldId id="270" r:id="rId12"/>
    <p:sldId id="260" r:id="rId13"/>
    <p:sldId id="261" r:id="rId14"/>
    <p:sldId id="262" r:id="rId15"/>
    <p:sldId id="265"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0" d="100"/>
          <a:sy n="80" d="100"/>
        </p:scale>
        <p:origin x="86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84B0887-EB28-42D7-9D8D-7FF0316CB146}" type="datetimeFigureOut">
              <a:rPr kumimoji="1" lang="ja-JP" altLang="en-US" smtClean="0"/>
              <a:t>2022/10/21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1206679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84B0887-EB28-42D7-9D8D-7FF0316CB146}" type="datetimeFigureOut">
              <a:rPr kumimoji="1" lang="ja-JP" altLang="en-US" smtClean="0"/>
              <a:t>2022/10/21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35090555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84B0887-EB28-42D7-9D8D-7FF0316CB146}" type="datetimeFigureOut">
              <a:rPr kumimoji="1" lang="ja-JP" altLang="en-US" smtClean="0"/>
              <a:t>2022/10/21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2090879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84B0887-EB28-42D7-9D8D-7FF0316CB146}" type="datetimeFigureOut">
              <a:rPr kumimoji="1" lang="ja-JP" altLang="en-US" smtClean="0"/>
              <a:t>2022/10/21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3661796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884B0887-EB28-42D7-9D8D-7FF0316CB146}" type="datetimeFigureOut">
              <a:rPr kumimoji="1" lang="ja-JP" altLang="en-US" smtClean="0"/>
              <a:t>2022/10/21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18433436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884B0887-EB28-42D7-9D8D-7FF0316CB146}" type="datetimeFigureOut">
              <a:rPr kumimoji="1" lang="ja-JP" altLang="en-US" smtClean="0"/>
              <a:t>2022/10/21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10668324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884B0887-EB28-42D7-9D8D-7FF0316CB146}" type="datetimeFigureOut">
              <a:rPr kumimoji="1" lang="ja-JP" altLang="en-US" smtClean="0"/>
              <a:t>2022/10/21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4259590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84B0887-EB28-42D7-9D8D-7FF0316CB146}" type="datetimeFigureOut">
              <a:rPr kumimoji="1" lang="ja-JP" altLang="en-US" smtClean="0"/>
              <a:t>2022/10/21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3369081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4B0887-EB28-42D7-9D8D-7FF0316CB146}" type="datetimeFigureOut">
              <a:rPr kumimoji="1" lang="ja-JP" altLang="en-US" smtClean="0"/>
              <a:t>2022/10/21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3093088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84B0887-EB28-42D7-9D8D-7FF0316CB146}" type="datetimeFigureOut">
              <a:rPr kumimoji="1" lang="ja-JP" altLang="en-US" smtClean="0"/>
              <a:t>2022/10/21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3370999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84B0887-EB28-42D7-9D8D-7FF0316CB146}" type="datetimeFigureOut">
              <a:rPr kumimoji="1" lang="ja-JP" altLang="en-US" smtClean="0"/>
              <a:t>2022/10/21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2813119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4B0887-EB28-42D7-9D8D-7FF0316CB146}" type="datetimeFigureOut">
              <a:rPr kumimoji="1" lang="ja-JP" altLang="en-US" smtClean="0"/>
              <a:t>2022/10/21</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24925230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forms.gle/JCNtuj8DdXsRkEuh8"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31C55D-D145-51E3-E24E-D887A636C9C0}"/>
              </a:ext>
            </a:extLst>
          </p:cNvPr>
          <p:cNvSpPr>
            <a:spLocks noGrp="1"/>
          </p:cNvSpPr>
          <p:nvPr>
            <p:ph type="ctrTitle"/>
          </p:nvPr>
        </p:nvSpPr>
        <p:spPr/>
        <p:txBody>
          <a:bodyPr>
            <a:normAutofit/>
          </a:bodyPr>
          <a:lstStyle/>
          <a:p>
            <a:r>
              <a:rPr lang="ja-JP" altLang="en-US" sz="8000" b="1" dirty="0">
                <a:solidFill>
                  <a:schemeClr val="bg1"/>
                </a:solidFill>
              </a:rPr>
              <a:t>定例会</a:t>
            </a:r>
            <a:endParaRPr kumimoji="1" lang="ja-JP" altLang="en-US" sz="8000" b="1" dirty="0">
              <a:solidFill>
                <a:schemeClr val="bg1"/>
              </a:solidFill>
            </a:endParaRPr>
          </a:p>
        </p:txBody>
      </p:sp>
      <p:sp>
        <p:nvSpPr>
          <p:cNvPr id="3" name="字幕 2">
            <a:extLst>
              <a:ext uri="{FF2B5EF4-FFF2-40B4-BE49-F238E27FC236}">
                <a16:creationId xmlns:a16="http://schemas.microsoft.com/office/drawing/2014/main" id="{EED3BEFC-FB08-07D0-316F-EAB371621B43}"/>
              </a:ext>
            </a:extLst>
          </p:cNvPr>
          <p:cNvSpPr>
            <a:spLocks noGrp="1"/>
          </p:cNvSpPr>
          <p:nvPr>
            <p:ph type="subTitle" idx="1"/>
          </p:nvPr>
        </p:nvSpPr>
        <p:spPr/>
        <p:txBody>
          <a:bodyPr/>
          <a:lstStyle/>
          <a:p>
            <a:r>
              <a:rPr kumimoji="1" lang="en-US" altLang="ja-JP" dirty="0">
                <a:solidFill>
                  <a:schemeClr val="bg1"/>
                </a:solidFill>
              </a:rPr>
              <a:t>2022</a:t>
            </a:r>
            <a:r>
              <a:rPr kumimoji="1" lang="ja-JP" altLang="en-US" dirty="0">
                <a:solidFill>
                  <a:schemeClr val="bg1"/>
                </a:solidFill>
              </a:rPr>
              <a:t>年</a:t>
            </a:r>
            <a:r>
              <a:rPr kumimoji="1" lang="en-US" altLang="ja-JP" dirty="0">
                <a:solidFill>
                  <a:schemeClr val="bg1"/>
                </a:solidFill>
              </a:rPr>
              <a:t>10</a:t>
            </a:r>
            <a:r>
              <a:rPr kumimoji="1" lang="ja-JP" altLang="en-US" dirty="0">
                <a:solidFill>
                  <a:schemeClr val="bg1"/>
                </a:solidFill>
              </a:rPr>
              <a:t>月</a:t>
            </a:r>
            <a:r>
              <a:rPr kumimoji="1" lang="en-US" altLang="ja-JP" dirty="0">
                <a:solidFill>
                  <a:schemeClr val="bg1"/>
                </a:solidFill>
              </a:rPr>
              <a:t>21</a:t>
            </a:r>
            <a:r>
              <a:rPr kumimoji="1" lang="ja-JP" altLang="en-US" dirty="0">
                <a:solidFill>
                  <a:schemeClr val="bg1"/>
                </a:solidFill>
              </a:rPr>
              <a:t>日</a:t>
            </a:r>
            <a:r>
              <a:rPr kumimoji="1" lang="en-US" altLang="ja-JP" dirty="0">
                <a:solidFill>
                  <a:schemeClr val="bg1"/>
                </a:solidFill>
              </a:rPr>
              <a:t>(</a:t>
            </a:r>
            <a:r>
              <a:rPr kumimoji="1" lang="ja-JP" altLang="en-US" dirty="0">
                <a:solidFill>
                  <a:schemeClr val="bg1"/>
                </a:solidFill>
              </a:rPr>
              <a:t>金</a:t>
            </a:r>
            <a:r>
              <a:rPr kumimoji="1" lang="en-US" altLang="ja-JP" dirty="0">
                <a:solidFill>
                  <a:schemeClr val="bg1"/>
                </a:solidFill>
              </a:rPr>
              <a:t>)18</a:t>
            </a:r>
            <a:r>
              <a:rPr kumimoji="1" lang="ja-JP" altLang="en-US" dirty="0">
                <a:solidFill>
                  <a:schemeClr val="bg1"/>
                </a:solidFill>
              </a:rPr>
              <a:t>時</a:t>
            </a:r>
            <a:r>
              <a:rPr kumimoji="1" lang="en-US" altLang="ja-JP" dirty="0">
                <a:solidFill>
                  <a:schemeClr val="bg1"/>
                </a:solidFill>
              </a:rPr>
              <a:t>~</a:t>
            </a:r>
          </a:p>
        </p:txBody>
      </p:sp>
    </p:spTree>
    <p:extLst>
      <p:ext uri="{BB962C8B-B14F-4D97-AF65-F5344CB8AC3E}">
        <p14:creationId xmlns:p14="http://schemas.microsoft.com/office/powerpoint/2010/main" val="107109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ACBFBE-E22A-74D9-988D-2455058E721D}"/>
              </a:ext>
            </a:extLst>
          </p:cNvPr>
          <p:cNvSpPr>
            <a:spLocks noGrp="1"/>
          </p:cNvSpPr>
          <p:nvPr>
            <p:ph type="title"/>
          </p:nvPr>
        </p:nvSpPr>
        <p:spPr/>
        <p:txBody>
          <a:bodyPr>
            <a:normAutofit/>
          </a:bodyPr>
          <a:lstStyle/>
          <a:p>
            <a:r>
              <a:rPr kumimoji="1" lang="ja-JP" altLang="en-US" sz="6000" b="1" dirty="0">
                <a:solidFill>
                  <a:schemeClr val="bg1"/>
                </a:solidFill>
              </a:rPr>
              <a:t>ホームページを作ろう</a:t>
            </a:r>
          </a:p>
        </p:txBody>
      </p:sp>
      <p:sp>
        <p:nvSpPr>
          <p:cNvPr id="3" name="コンテンツ プレースホルダー 2">
            <a:extLst>
              <a:ext uri="{FF2B5EF4-FFF2-40B4-BE49-F238E27FC236}">
                <a16:creationId xmlns:a16="http://schemas.microsoft.com/office/drawing/2014/main" id="{C8EDE2BF-85F2-304E-7D92-0EEE7B4B07C8}"/>
              </a:ext>
            </a:extLst>
          </p:cNvPr>
          <p:cNvSpPr>
            <a:spLocks noGrp="1"/>
          </p:cNvSpPr>
          <p:nvPr>
            <p:ph idx="1"/>
          </p:nvPr>
        </p:nvSpPr>
        <p:spPr/>
        <p:txBody>
          <a:bodyPr>
            <a:normAutofit fontScale="85000" lnSpcReduction="20000"/>
          </a:bodyPr>
          <a:lstStyle/>
          <a:p>
            <a:r>
              <a:rPr kumimoji="1" lang="ja-JP" altLang="en-US" dirty="0">
                <a:solidFill>
                  <a:schemeClr val="bg1"/>
                </a:solidFill>
              </a:rPr>
              <a:t>前回の例会で</a:t>
            </a:r>
            <a:r>
              <a:rPr kumimoji="1" lang="en-US" altLang="ja-JP" dirty="0">
                <a:solidFill>
                  <a:schemeClr val="bg1"/>
                </a:solidFill>
              </a:rPr>
              <a:t>web</a:t>
            </a:r>
            <a:r>
              <a:rPr kumimoji="1" lang="ja-JP" altLang="en-US" dirty="0">
                <a:solidFill>
                  <a:schemeClr val="bg1"/>
                </a:solidFill>
              </a:rPr>
              <a:t>ページを作ることに関して提案したところ、反対意見はでず賛同してくれる方がいたので、</a:t>
            </a:r>
            <a:r>
              <a:rPr kumimoji="1" lang="en-US" altLang="ja-JP" dirty="0">
                <a:solidFill>
                  <a:schemeClr val="bg1"/>
                </a:solidFill>
              </a:rPr>
              <a:t>web</a:t>
            </a:r>
            <a:r>
              <a:rPr kumimoji="1" lang="ja-JP" altLang="en-US" dirty="0">
                <a:solidFill>
                  <a:schemeClr val="bg1"/>
                </a:solidFill>
              </a:rPr>
              <a:t>サイトを作ろうと思います。</a:t>
            </a:r>
            <a:endParaRPr kumimoji="1" lang="en-US" altLang="ja-JP" dirty="0">
              <a:solidFill>
                <a:schemeClr val="bg1"/>
              </a:solidFill>
            </a:endParaRPr>
          </a:p>
          <a:p>
            <a:endParaRPr lang="en-US" altLang="ja-JP" dirty="0">
              <a:solidFill>
                <a:schemeClr val="bg1"/>
              </a:solidFill>
            </a:endParaRPr>
          </a:p>
          <a:p>
            <a:r>
              <a:rPr lang="ja-JP" altLang="en-US" dirty="0">
                <a:solidFill>
                  <a:schemeClr val="bg1"/>
                </a:solidFill>
              </a:rPr>
              <a:t>やってみたいよーって方はお声がけください</a:t>
            </a:r>
            <a:endParaRPr lang="en-US" altLang="ja-JP" dirty="0">
              <a:solidFill>
                <a:schemeClr val="bg1"/>
              </a:solidFill>
            </a:endParaRPr>
          </a:p>
          <a:p>
            <a:endParaRPr lang="en-US" altLang="ja-JP" dirty="0">
              <a:solidFill>
                <a:schemeClr val="bg1"/>
              </a:solidFill>
            </a:endParaRPr>
          </a:p>
          <a:p>
            <a:r>
              <a:rPr lang="ja-JP" altLang="en-US" dirty="0">
                <a:solidFill>
                  <a:schemeClr val="bg1"/>
                </a:solidFill>
              </a:rPr>
              <a:t>個人的には冬休み終わりぐらいまでに形にできたらいいなと思っています。</a:t>
            </a:r>
            <a:endParaRPr lang="en-US" altLang="ja-JP" dirty="0">
              <a:solidFill>
                <a:schemeClr val="bg1"/>
              </a:solidFill>
            </a:endParaRPr>
          </a:p>
          <a:p>
            <a:endParaRPr lang="en-US" altLang="ja-JP" dirty="0">
              <a:solidFill>
                <a:schemeClr val="bg1"/>
              </a:solidFill>
            </a:endParaRPr>
          </a:p>
          <a:p>
            <a:r>
              <a:rPr lang="ja-JP" altLang="en-US" dirty="0">
                <a:solidFill>
                  <a:schemeClr val="bg1"/>
                </a:solidFill>
              </a:rPr>
              <a:t>ちなみにまだ何も決まってないです</a:t>
            </a:r>
            <a:endParaRPr lang="en-US" altLang="ja-JP" dirty="0">
              <a:solidFill>
                <a:schemeClr val="bg1"/>
              </a:solidFill>
            </a:endParaRPr>
          </a:p>
          <a:p>
            <a:r>
              <a:rPr lang="ja-JP" altLang="en-US" dirty="0">
                <a:solidFill>
                  <a:schemeClr val="bg1"/>
                </a:solidFill>
              </a:rPr>
              <a:t>作りたいって言ってる僕もちゃんとした</a:t>
            </a:r>
            <a:r>
              <a:rPr lang="en-US" altLang="ja-JP" dirty="0">
                <a:solidFill>
                  <a:schemeClr val="bg1"/>
                </a:solidFill>
              </a:rPr>
              <a:t>web</a:t>
            </a:r>
            <a:r>
              <a:rPr lang="ja-JP" altLang="en-US" dirty="0">
                <a:solidFill>
                  <a:schemeClr val="bg1"/>
                </a:solidFill>
              </a:rPr>
              <a:t>サイトを公開したことない人間です</a:t>
            </a:r>
            <a:br>
              <a:rPr lang="en-US" altLang="ja-JP" dirty="0">
                <a:solidFill>
                  <a:schemeClr val="bg1"/>
                </a:solidFill>
              </a:rPr>
            </a:br>
            <a:endParaRPr lang="en-US" altLang="ja-JP" dirty="0">
              <a:solidFill>
                <a:schemeClr val="bg1"/>
              </a:solidFill>
            </a:endParaRPr>
          </a:p>
        </p:txBody>
      </p:sp>
    </p:spTree>
    <p:extLst>
      <p:ext uri="{BB962C8B-B14F-4D97-AF65-F5344CB8AC3E}">
        <p14:creationId xmlns:p14="http://schemas.microsoft.com/office/powerpoint/2010/main" val="1796107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791258-EB32-D6F7-1888-7BEC23723712}"/>
              </a:ext>
            </a:extLst>
          </p:cNvPr>
          <p:cNvSpPr>
            <a:spLocks noGrp="1"/>
          </p:cNvSpPr>
          <p:nvPr>
            <p:ph type="title"/>
          </p:nvPr>
        </p:nvSpPr>
        <p:spPr/>
        <p:txBody>
          <a:bodyPr>
            <a:normAutofit/>
          </a:bodyPr>
          <a:lstStyle/>
          <a:p>
            <a:r>
              <a:rPr kumimoji="1" lang="ja-JP" altLang="en-US" sz="6000" b="1" dirty="0">
                <a:solidFill>
                  <a:schemeClr val="bg1"/>
                </a:solidFill>
              </a:rPr>
              <a:t>や</a:t>
            </a:r>
            <a:r>
              <a:rPr kumimoji="1" lang="en-US" altLang="ja-JP" sz="6000" b="1" dirty="0">
                <a:solidFill>
                  <a:schemeClr val="bg1"/>
                </a:solidFill>
              </a:rPr>
              <a:t>wine</a:t>
            </a:r>
            <a:r>
              <a:rPr kumimoji="1" lang="ja-JP" altLang="en-US" sz="6000" b="1" dirty="0">
                <a:solidFill>
                  <a:schemeClr val="bg1"/>
                </a:solidFill>
              </a:rPr>
              <a:t>作ろう</a:t>
            </a:r>
          </a:p>
        </p:txBody>
      </p:sp>
      <p:sp>
        <p:nvSpPr>
          <p:cNvPr id="3" name="コンテンツ プレースホルダー 2">
            <a:extLst>
              <a:ext uri="{FF2B5EF4-FFF2-40B4-BE49-F238E27FC236}">
                <a16:creationId xmlns:a16="http://schemas.microsoft.com/office/drawing/2014/main" id="{32E3277E-5FBE-16A1-3C7B-B93954C4939F}"/>
              </a:ext>
            </a:extLst>
          </p:cNvPr>
          <p:cNvSpPr>
            <a:spLocks noGrp="1"/>
          </p:cNvSpPr>
          <p:nvPr>
            <p:ph idx="1"/>
          </p:nvPr>
        </p:nvSpPr>
        <p:spPr/>
        <p:txBody>
          <a:bodyPr/>
          <a:lstStyle/>
          <a:p>
            <a:r>
              <a:rPr kumimoji="1" lang="ja-JP" altLang="en-US" dirty="0">
                <a:solidFill>
                  <a:schemeClr val="bg1"/>
                </a:solidFill>
              </a:rPr>
              <a:t>部内誌です</a:t>
            </a:r>
            <a:endParaRPr lang="en-US" altLang="ja-JP" dirty="0">
              <a:solidFill>
                <a:schemeClr val="bg1"/>
              </a:solidFill>
            </a:endParaRPr>
          </a:p>
          <a:p>
            <a:pPr marL="0" indent="0">
              <a:buNone/>
            </a:pPr>
            <a:r>
              <a:rPr kumimoji="1" lang="ja-JP" altLang="en-US" dirty="0">
                <a:solidFill>
                  <a:schemeClr val="bg1"/>
                </a:solidFill>
              </a:rPr>
              <a:t>何でもありです。</a:t>
            </a:r>
            <a:endParaRPr kumimoji="1" lang="en-US" altLang="ja-JP" dirty="0">
              <a:solidFill>
                <a:schemeClr val="bg1"/>
              </a:solidFill>
            </a:endParaRPr>
          </a:p>
          <a:p>
            <a:pPr marL="0" indent="0">
              <a:buNone/>
            </a:pPr>
            <a:r>
              <a:rPr lang="ja-JP" altLang="en-US" dirty="0">
                <a:solidFill>
                  <a:schemeClr val="bg1"/>
                </a:solidFill>
              </a:rPr>
              <a:t>詳細はやりたい人たち次第です</a:t>
            </a:r>
            <a:endParaRPr kumimoji="1"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やりたい方は個別に声かけてください</a:t>
            </a:r>
            <a:endParaRPr lang="en-US" altLang="ja-JP" dirty="0">
              <a:solidFill>
                <a:schemeClr val="bg1"/>
              </a:solidFill>
            </a:endParaRPr>
          </a:p>
          <a:p>
            <a:pPr marL="0" indent="0">
              <a:buNone/>
            </a:pPr>
            <a:endParaRPr kumimoji="1" lang="en-US" altLang="ja-JP" dirty="0">
              <a:solidFill>
                <a:schemeClr val="bg1"/>
              </a:solidFill>
            </a:endParaRPr>
          </a:p>
        </p:txBody>
      </p:sp>
    </p:spTree>
    <p:extLst>
      <p:ext uri="{BB962C8B-B14F-4D97-AF65-F5344CB8AC3E}">
        <p14:creationId xmlns:p14="http://schemas.microsoft.com/office/powerpoint/2010/main" val="32162423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8F0DC1-88E0-05AB-77E7-ACEBA489D23C}"/>
              </a:ext>
            </a:extLst>
          </p:cNvPr>
          <p:cNvSpPr>
            <a:spLocks noGrp="1"/>
          </p:cNvSpPr>
          <p:nvPr>
            <p:ph type="title"/>
          </p:nvPr>
        </p:nvSpPr>
        <p:spPr/>
        <p:txBody>
          <a:bodyPr>
            <a:normAutofit/>
          </a:bodyPr>
          <a:lstStyle/>
          <a:p>
            <a:r>
              <a:rPr kumimoji="1" lang="ja-JP" altLang="en-US" sz="6000" b="1" dirty="0">
                <a:solidFill>
                  <a:schemeClr val="bg1"/>
                </a:solidFill>
              </a:rPr>
              <a:t>提案的な何か</a:t>
            </a:r>
          </a:p>
        </p:txBody>
      </p:sp>
      <p:sp>
        <p:nvSpPr>
          <p:cNvPr id="3" name="コンテンツ プレースホルダー 2">
            <a:extLst>
              <a:ext uri="{FF2B5EF4-FFF2-40B4-BE49-F238E27FC236}">
                <a16:creationId xmlns:a16="http://schemas.microsoft.com/office/drawing/2014/main" id="{818F0093-AE2A-7BAD-CF57-505F5B8C9616}"/>
              </a:ext>
            </a:extLst>
          </p:cNvPr>
          <p:cNvSpPr>
            <a:spLocks noGrp="1"/>
          </p:cNvSpPr>
          <p:nvPr>
            <p:ph idx="1"/>
          </p:nvPr>
        </p:nvSpPr>
        <p:spPr/>
        <p:txBody>
          <a:bodyPr/>
          <a:lstStyle/>
          <a:p>
            <a:pPr marL="0" indent="0">
              <a:buNone/>
            </a:pPr>
            <a:r>
              <a:rPr lang="ja-JP" altLang="en-US" dirty="0">
                <a:solidFill>
                  <a:schemeClr val="bg1"/>
                </a:solidFill>
              </a:rPr>
              <a:t>対面で行えるのであればコピー本作りたい</a:t>
            </a:r>
            <a:endParaRPr lang="en-US" altLang="ja-JP" dirty="0">
              <a:solidFill>
                <a:schemeClr val="bg1"/>
              </a:solidFill>
            </a:endParaRPr>
          </a:p>
          <a:p>
            <a:pPr marL="0" indent="0">
              <a:buNone/>
            </a:pPr>
            <a:r>
              <a:rPr lang="ja-JP" altLang="en-US" dirty="0">
                <a:solidFill>
                  <a:schemeClr val="bg1"/>
                </a:solidFill>
              </a:rPr>
              <a:t>今までは作っていた。</a:t>
            </a:r>
            <a:endParaRPr lang="en-US" altLang="ja-JP" dirty="0">
              <a:solidFill>
                <a:schemeClr val="bg1"/>
              </a:solidFill>
            </a:endParaRPr>
          </a:p>
          <a:p>
            <a:pPr marL="0" indent="0">
              <a:buNone/>
            </a:pPr>
            <a:r>
              <a:rPr lang="en-US" altLang="ja-JP" dirty="0" err="1">
                <a:solidFill>
                  <a:schemeClr val="bg1"/>
                </a:solidFill>
              </a:rPr>
              <a:t>Eev</a:t>
            </a:r>
            <a:r>
              <a:rPr lang="ja-JP" altLang="en-US" dirty="0">
                <a:solidFill>
                  <a:schemeClr val="bg1"/>
                </a:solidFill>
              </a:rPr>
              <a:t>のコピー本でページ数が足りる用になる</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コミケ本の搬入先をコミケ会場に</a:t>
            </a:r>
            <a:endParaRPr lang="en-US" altLang="ja-JP" dirty="0">
              <a:solidFill>
                <a:schemeClr val="bg1"/>
              </a:solidFill>
            </a:endParaRPr>
          </a:p>
          <a:p>
            <a:pPr marL="0" indent="0">
              <a:buNone/>
            </a:pPr>
            <a:r>
              <a:rPr lang="ja-JP" altLang="en-US" dirty="0">
                <a:solidFill>
                  <a:schemeClr val="bg1"/>
                </a:solidFill>
              </a:rPr>
              <a:t>ジャンプの１年前以上前のものの廃棄→欲しい人回収</a:t>
            </a:r>
            <a:r>
              <a:rPr lang="en-US" altLang="ja-JP" dirty="0">
                <a:solidFill>
                  <a:schemeClr val="bg1"/>
                </a:solidFill>
              </a:rPr>
              <a:t>	</a:t>
            </a:r>
          </a:p>
          <a:p>
            <a:pPr marL="0" indent="0">
              <a:buNone/>
            </a:pPr>
            <a:endParaRPr lang="en-US" altLang="ja-JP" dirty="0">
              <a:solidFill>
                <a:schemeClr val="bg1"/>
              </a:solidFill>
            </a:endParaRPr>
          </a:p>
          <a:p>
            <a:pPr marL="0" indent="0">
              <a:buNone/>
            </a:pPr>
            <a:endParaRPr lang="en-US" altLang="ja-JP" dirty="0">
              <a:solidFill>
                <a:schemeClr val="bg1"/>
              </a:solidFill>
            </a:endParaRPr>
          </a:p>
          <a:p>
            <a:pPr marL="0" indent="0">
              <a:buNone/>
            </a:pPr>
            <a:endParaRPr lang="en-US" altLang="ja-JP" dirty="0">
              <a:solidFill>
                <a:schemeClr val="bg1"/>
              </a:solidFill>
            </a:endParaRPr>
          </a:p>
        </p:txBody>
      </p:sp>
    </p:spTree>
    <p:extLst>
      <p:ext uri="{BB962C8B-B14F-4D97-AF65-F5344CB8AC3E}">
        <p14:creationId xmlns:p14="http://schemas.microsoft.com/office/powerpoint/2010/main" val="24426503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65580A4-26B0-730A-EA69-165C919223A1}"/>
              </a:ext>
            </a:extLst>
          </p:cNvPr>
          <p:cNvSpPr>
            <a:spLocks noGrp="1"/>
          </p:cNvSpPr>
          <p:nvPr>
            <p:ph type="title"/>
          </p:nvPr>
        </p:nvSpPr>
        <p:spPr>
          <a:xfrm>
            <a:off x="628650" y="477421"/>
            <a:ext cx="7886700" cy="1325563"/>
          </a:xfrm>
        </p:spPr>
        <p:txBody>
          <a:bodyPr/>
          <a:lstStyle/>
          <a:p>
            <a:r>
              <a:rPr kumimoji="1" lang="ja-JP" altLang="en-US" b="1" dirty="0">
                <a:solidFill>
                  <a:schemeClr val="bg1"/>
                </a:solidFill>
              </a:rPr>
              <a:t>誰か他に何かありますか？</a:t>
            </a:r>
          </a:p>
        </p:txBody>
      </p:sp>
      <p:sp>
        <p:nvSpPr>
          <p:cNvPr id="4" name="テキスト ボックス 3">
            <a:extLst>
              <a:ext uri="{FF2B5EF4-FFF2-40B4-BE49-F238E27FC236}">
                <a16:creationId xmlns:a16="http://schemas.microsoft.com/office/drawing/2014/main" id="{CA2B8CF3-66A3-D98F-417D-9C763BAB4C2A}"/>
              </a:ext>
            </a:extLst>
          </p:cNvPr>
          <p:cNvSpPr txBox="1"/>
          <p:nvPr/>
        </p:nvSpPr>
        <p:spPr>
          <a:xfrm>
            <a:off x="842210" y="1802984"/>
            <a:ext cx="7491664" cy="369332"/>
          </a:xfrm>
          <a:prstGeom prst="rect">
            <a:avLst/>
          </a:prstGeom>
          <a:noFill/>
        </p:spPr>
        <p:txBody>
          <a:bodyPr wrap="square" rtlCol="0">
            <a:spAutoFit/>
          </a:bodyPr>
          <a:lstStyle/>
          <a:p>
            <a:r>
              <a:rPr kumimoji="1" lang="ja-JP" altLang="en-US" dirty="0">
                <a:solidFill>
                  <a:schemeClr val="bg1"/>
                </a:solidFill>
              </a:rPr>
              <a:t>何かありますか？</a:t>
            </a:r>
          </a:p>
        </p:txBody>
      </p:sp>
    </p:spTree>
    <p:extLst>
      <p:ext uri="{BB962C8B-B14F-4D97-AF65-F5344CB8AC3E}">
        <p14:creationId xmlns:p14="http://schemas.microsoft.com/office/powerpoint/2010/main" val="6664327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9F122E9-826B-3F81-C400-52046DC11A50}"/>
              </a:ext>
            </a:extLst>
          </p:cNvPr>
          <p:cNvSpPr>
            <a:spLocks noGrp="1"/>
          </p:cNvSpPr>
          <p:nvPr>
            <p:ph type="title"/>
          </p:nvPr>
        </p:nvSpPr>
        <p:spPr/>
        <p:txBody>
          <a:bodyPr>
            <a:normAutofit/>
          </a:bodyPr>
          <a:lstStyle/>
          <a:p>
            <a:r>
              <a:rPr kumimoji="1" lang="ja-JP" altLang="en-US" sz="5400" b="1" dirty="0">
                <a:solidFill>
                  <a:schemeClr val="bg1"/>
                </a:solidFill>
              </a:rPr>
              <a:t>おまけ</a:t>
            </a:r>
          </a:p>
        </p:txBody>
      </p:sp>
      <p:sp>
        <p:nvSpPr>
          <p:cNvPr id="3" name="コンテンツ プレースホルダー 2">
            <a:extLst>
              <a:ext uri="{FF2B5EF4-FFF2-40B4-BE49-F238E27FC236}">
                <a16:creationId xmlns:a16="http://schemas.microsoft.com/office/drawing/2014/main" id="{79AB1559-E027-F6A9-DD01-C730A2898862}"/>
              </a:ext>
            </a:extLst>
          </p:cNvPr>
          <p:cNvSpPr>
            <a:spLocks noGrp="1"/>
          </p:cNvSpPr>
          <p:nvPr>
            <p:ph idx="1"/>
          </p:nvPr>
        </p:nvSpPr>
        <p:spPr>
          <a:xfrm>
            <a:off x="422609" y="1812758"/>
            <a:ext cx="8298782" cy="4885574"/>
          </a:xfrm>
        </p:spPr>
        <p:txBody>
          <a:bodyPr>
            <a:normAutofit/>
          </a:bodyPr>
          <a:lstStyle/>
          <a:p>
            <a:pPr marL="0" indent="0">
              <a:buNone/>
            </a:pPr>
            <a:r>
              <a:rPr lang="ja-JP" altLang="en-US" dirty="0">
                <a:solidFill>
                  <a:schemeClr val="bg1"/>
                </a:solidFill>
              </a:rPr>
              <a:t>背景はパワポ資料作っているときに、背景を思いつかなかったのでこれになりました。</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思い入れは特にないです。</a:t>
            </a:r>
            <a:r>
              <a:rPr lang="en-US" altLang="ja-JP" dirty="0">
                <a:solidFill>
                  <a:schemeClr val="bg1"/>
                </a:solidFill>
              </a:rPr>
              <a:t>							</a:t>
            </a:r>
          </a:p>
          <a:p>
            <a:pPr marL="0" indent="0">
              <a:buNone/>
            </a:pPr>
            <a:endParaRPr kumimoji="1" lang="en-US" altLang="ja-JP" dirty="0">
              <a:solidFill>
                <a:schemeClr val="bg1"/>
              </a:solidFill>
            </a:endParaRPr>
          </a:p>
          <a:p>
            <a:pPr marL="0" indent="0">
              <a:buNone/>
            </a:pPr>
            <a:endParaRPr lang="en-US" altLang="ja-JP" dirty="0">
              <a:solidFill>
                <a:schemeClr val="bg1"/>
              </a:solidFill>
            </a:endParaRPr>
          </a:p>
          <a:p>
            <a:pPr marL="0" indent="0">
              <a:buNone/>
            </a:pPr>
            <a:r>
              <a:rPr kumimoji="1" lang="en-US" altLang="ja-JP" dirty="0">
                <a:solidFill>
                  <a:schemeClr val="bg1"/>
                </a:solidFill>
              </a:rPr>
              <a:t>P</a:t>
            </a:r>
            <a:r>
              <a:rPr lang="en-US" altLang="ja-JP" dirty="0">
                <a:solidFill>
                  <a:schemeClr val="bg1"/>
                </a:solidFill>
              </a:rPr>
              <a:t>.</a:t>
            </a:r>
            <a:r>
              <a:rPr kumimoji="1" lang="en-US" altLang="ja-JP" dirty="0">
                <a:solidFill>
                  <a:schemeClr val="bg1"/>
                </a:solidFill>
              </a:rPr>
              <a:t>S</a:t>
            </a:r>
          </a:p>
          <a:p>
            <a:pPr marL="0" indent="0">
              <a:buNone/>
            </a:pPr>
            <a:r>
              <a:rPr kumimoji="1" lang="ja-JP" altLang="en-US" dirty="0">
                <a:solidFill>
                  <a:schemeClr val="bg1"/>
                </a:solidFill>
              </a:rPr>
              <a:t>パワポの背景に文字あると見にくいですね</a:t>
            </a:r>
            <a:br>
              <a:rPr kumimoji="1" lang="en-US" altLang="ja-JP" dirty="0">
                <a:solidFill>
                  <a:schemeClr val="bg1"/>
                </a:solidFill>
              </a:rPr>
            </a:br>
            <a:r>
              <a:rPr kumimoji="1" lang="en-US" altLang="ja-JP" dirty="0">
                <a:solidFill>
                  <a:schemeClr val="bg1"/>
                </a:solidFill>
              </a:rPr>
              <a:t>								</a:t>
            </a:r>
            <a:r>
              <a:rPr kumimoji="1" lang="ja-JP" altLang="en-US" dirty="0">
                <a:solidFill>
                  <a:schemeClr val="bg1"/>
                </a:solidFill>
              </a:rPr>
              <a:t>以上</a:t>
            </a:r>
          </a:p>
        </p:txBody>
      </p:sp>
    </p:spTree>
    <p:extLst>
      <p:ext uri="{BB962C8B-B14F-4D97-AF65-F5344CB8AC3E}">
        <p14:creationId xmlns:p14="http://schemas.microsoft.com/office/powerpoint/2010/main" val="4134398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674AEEE0-DED6-FD93-1C4D-8BCC5067AF0B}"/>
              </a:ext>
            </a:extLst>
          </p:cNvPr>
          <p:cNvSpPr txBox="1"/>
          <p:nvPr/>
        </p:nvSpPr>
        <p:spPr>
          <a:xfrm>
            <a:off x="5470497" y="6488668"/>
            <a:ext cx="4788428" cy="369332"/>
          </a:xfrm>
          <a:prstGeom prst="rect">
            <a:avLst/>
          </a:prstGeom>
          <a:noFill/>
        </p:spPr>
        <p:txBody>
          <a:bodyPr wrap="square" rtlCol="0">
            <a:spAutoFit/>
          </a:bodyPr>
          <a:lstStyle/>
          <a:p>
            <a:r>
              <a:rPr kumimoji="1" lang="en-US" altLang="ja-JP" dirty="0">
                <a:solidFill>
                  <a:schemeClr val="bg1"/>
                </a:solidFill>
              </a:rPr>
              <a:t>2022/10/21: </a:t>
            </a:r>
            <a:r>
              <a:rPr kumimoji="1" lang="ja-JP" altLang="en-US" dirty="0">
                <a:solidFill>
                  <a:schemeClr val="bg1"/>
                </a:solidFill>
              </a:rPr>
              <a:t>パワポ資料が写った</a:t>
            </a:r>
            <a:r>
              <a:rPr kumimoji="1" lang="en-US" altLang="ja-JP" dirty="0">
                <a:solidFill>
                  <a:schemeClr val="bg1"/>
                </a:solidFill>
              </a:rPr>
              <a:t>pc</a:t>
            </a:r>
          </a:p>
        </p:txBody>
      </p:sp>
    </p:spTree>
    <p:extLst>
      <p:ext uri="{BB962C8B-B14F-4D97-AF65-F5344CB8AC3E}">
        <p14:creationId xmlns:p14="http://schemas.microsoft.com/office/powerpoint/2010/main" val="82957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72E19E-C160-B8DF-498B-C94591D6DA6B}"/>
              </a:ext>
            </a:extLst>
          </p:cNvPr>
          <p:cNvSpPr>
            <a:spLocks noGrp="1"/>
          </p:cNvSpPr>
          <p:nvPr>
            <p:ph type="title"/>
          </p:nvPr>
        </p:nvSpPr>
        <p:spPr/>
        <p:txBody>
          <a:bodyPr>
            <a:normAutofit/>
          </a:bodyPr>
          <a:lstStyle/>
          <a:p>
            <a:r>
              <a:rPr kumimoji="1" lang="ja-JP" altLang="en-US" sz="6000" b="1" dirty="0">
                <a:solidFill>
                  <a:schemeClr val="bg1"/>
                </a:solidFill>
              </a:rPr>
              <a:t>お願い</a:t>
            </a:r>
          </a:p>
        </p:txBody>
      </p:sp>
      <p:sp>
        <p:nvSpPr>
          <p:cNvPr id="3" name="コンテンツ プレースホルダー 2">
            <a:extLst>
              <a:ext uri="{FF2B5EF4-FFF2-40B4-BE49-F238E27FC236}">
                <a16:creationId xmlns:a16="http://schemas.microsoft.com/office/drawing/2014/main" id="{C9560B19-41C5-DD10-B6A0-134A2338D5F4}"/>
              </a:ext>
            </a:extLst>
          </p:cNvPr>
          <p:cNvSpPr>
            <a:spLocks noGrp="1"/>
          </p:cNvSpPr>
          <p:nvPr>
            <p:ph idx="1"/>
          </p:nvPr>
        </p:nvSpPr>
        <p:spPr>
          <a:xfrm>
            <a:off x="628650" y="1801562"/>
            <a:ext cx="7886700" cy="4351338"/>
          </a:xfrm>
        </p:spPr>
        <p:txBody>
          <a:bodyPr/>
          <a:lstStyle/>
          <a:p>
            <a:r>
              <a:rPr kumimoji="1" lang="ja-JP" altLang="en-US" dirty="0">
                <a:solidFill>
                  <a:schemeClr val="bg1"/>
                </a:solidFill>
              </a:rPr>
              <a:t>次の世代などが使う可能性のあるものにはできるだけ日付</a:t>
            </a:r>
            <a:r>
              <a:rPr kumimoji="1" lang="en-US" altLang="ja-JP" dirty="0">
                <a:solidFill>
                  <a:schemeClr val="bg1"/>
                </a:solidFill>
              </a:rPr>
              <a:t>(</a:t>
            </a:r>
            <a:r>
              <a:rPr kumimoji="1" lang="ja-JP" altLang="en-US" dirty="0">
                <a:solidFill>
                  <a:schemeClr val="bg1"/>
                </a:solidFill>
              </a:rPr>
              <a:t>年</a:t>
            </a:r>
            <a:r>
              <a:rPr kumimoji="1" lang="en-US" altLang="ja-JP" dirty="0">
                <a:solidFill>
                  <a:schemeClr val="bg1"/>
                </a:solidFill>
              </a:rPr>
              <a:t>/</a:t>
            </a:r>
            <a:r>
              <a:rPr kumimoji="1" lang="ja-JP" altLang="en-US" dirty="0">
                <a:solidFill>
                  <a:schemeClr val="bg1"/>
                </a:solidFill>
              </a:rPr>
              <a:t>月</a:t>
            </a:r>
            <a:r>
              <a:rPr kumimoji="1" lang="en-US" altLang="ja-JP" dirty="0">
                <a:solidFill>
                  <a:schemeClr val="bg1"/>
                </a:solidFill>
              </a:rPr>
              <a:t>/</a:t>
            </a:r>
            <a:r>
              <a:rPr kumimoji="1" lang="ja-JP" altLang="en-US" dirty="0">
                <a:solidFill>
                  <a:schemeClr val="bg1"/>
                </a:solidFill>
              </a:rPr>
              <a:t>日</a:t>
            </a:r>
            <a:r>
              <a:rPr kumimoji="1" lang="en-US" altLang="ja-JP" dirty="0">
                <a:solidFill>
                  <a:schemeClr val="bg1"/>
                </a:solidFill>
              </a:rPr>
              <a:t>)</a:t>
            </a:r>
            <a:r>
              <a:rPr kumimoji="1" lang="ja-JP" altLang="en-US" dirty="0">
                <a:solidFill>
                  <a:schemeClr val="bg1"/>
                </a:solidFill>
              </a:rPr>
              <a:t>を書いて保存してください。</a:t>
            </a:r>
            <a:endParaRPr kumimoji="1" lang="en-US" altLang="ja-JP" dirty="0">
              <a:solidFill>
                <a:schemeClr val="bg1"/>
              </a:solidFill>
            </a:endParaRPr>
          </a:p>
          <a:p>
            <a:endParaRPr kumimoji="1" lang="en-US" altLang="ja-JP" dirty="0">
              <a:solidFill>
                <a:schemeClr val="bg1"/>
              </a:solidFill>
            </a:endParaRPr>
          </a:p>
        </p:txBody>
      </p:sp>
    </p:spTree>
    <p:extLst>
      <p:ext uri="{BB962C8B-B14F-4D97-AF65-F5344CB8AC3E}">
        <p14:creationId xmlns:p14="http://schemas.microsoft.com/office/powerpoint/2010/main" val="3014588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D798BB-95A7-6F31-E093-348C32ADDF19}"/>
              </a:ext>
            </a:extLst>
          </p:cNvPr>
          <p:cNvSpPr>
            <a:spLocks noGrp="1"/>
          </p:cNvSpPr>
          <p:nvPr>
            <p:ph type="title"/>
          </p:nvPr>
        </p:nvSpPr>
        <p:spPr/>
        <p:txBody>
          <a:bodyPr>
            <a:normAutofit/>
          </a:bodyPr>
          <a:lstStyle/>
          <a:p>
            <a:r>
              <a:rPr kumimoji="1" lang="ja-JP" altLang="en-US" sz="6000" b="1" dirty="0">
                <a:solidFill>
                  <a:schemeClr val="bg1"/>
                </a:solidFill>
              </a:rPr>
              <a:t>今後の活動について</a:t>
            </a:r>
          </a:p>
        </p:txBody>
      </p:sp>
      <p:sp>
        <p:nvSpPr>
          <p:cNvPr id="3" name="コンテンツ プレースホルダー 2">
            <a:extLst>
              <a:ext uri="{FF2B5EF4-FFF2-40B4-BE49-F238E27FC236}">
                <a16:creationId xmlns:a16="http://schemas.microsoft.com/office/drawing/2014/main" id="{3ADAC33F-8505-D353-944C-EC8CFECF7111}"/>
              </a:ext>
            </a:extLst>
          </p:cNvPr>
          <p:cNvSpPr>
            <a:spLocks noGrp="1"/>
          </p:cNvSpPr>
          <p:nvPr>
            <p:ph idx="1"/>
          </p:nvPr>
        </p:nvSpPr>
        <p:spPr/>
        <p:txBody>
          <a:bodyPr>
            <a:normAutofit fontScale="92500" lnSpcReduction="20000"/>
          </a:bodyPr>
          <a:lstStyle/>
          <a:p>
            <a:r>
              <a:rPr kumimoji="1" lang="ja-JP" altLang="en-US" dirty="0">
                <a:solidFill>
                  <a:schemeClr val="bg1"/>
                </a:solidFill>
              </a:rPr>
              <a:t>例会は対面とオンラインを併用します</a:t>
            </a:r>
            <a:endParaRPr kumimoji="1" lang="en-US" altLang="ja-JP" dirty="0">
              <a:solidFill>
                <a:schemeClr val="bg1"/>
              </a:solidFill>
            </a:endParaRPr>
          </a:p>
          <a:p>
            <a:pPr marL="0" indent="0">
              <a:buNone/>
            </a:pPr>
            <a:r>
              <a:rPr kumimoji="1" lang="ja-JP" altLang="en-US" dirty="0">
                <a:solidFill>
                  <a:schemeClr val="bg1"/>
                </a:solidFill>
              </a:rPr>
              <a:t>曜日を金曜に戻したいです。</a:t>
            </a:r>
            <a:endParaRPr kumimoji="1" lang="en-US" altLang="ja-JP" dirty="0">
              <a:solidFill>
                <a:schemeClr val="bg1"/>
              </a:solidFill>
            </a:endParaRPr>
          </a:p>
          <a:p>
            <a:pPr marL="0" indent="0">
              <a:buNone/>
            </a:pPr>
            <a:r>
              <a:rPr lang="en-US" altLang="ja-JP" dirty="0">
                <a:solidFill>
                  <a:schemeClr val="bg1"/>
                </a:solidFill>
              </a:rPr>
              <a:t>18</a:t>
            </a:r>
            <a:r>
              <a:rPr lang="ja-JP" altLang="en-US" dirty="0">
                <a:solidFill>
                  <a:schemeClr val="bg1"/>
                </a:solidFill>
              </a:rPr>
              <a:t>時ぐらいからです。</a:t>
            </a:r>
            <a:endParaRPr kumimoji="1" lang="en-US" altLang="ja-JP" dirty="0">
              <a:solidFill>
                <a:schemeClr val="bg1"/>
              </a:solidFill>
            </a:endParaRPr>
          </a:p>
          <a:p>
            <a:r>
              <a:rPr lang="en-US" altLang="ja-JP" dirty="0">
                <a:solidFill>
                  <a:schemeClr val="bg1"/>
                </a:solidFill>
              </a:rPr>
              <a:t>12</a:t>
            </a:r>
            <a:r>
              <a:rPr lang="ja-JP" altLang="en-US" dirty="0">
                <a:solidFill>
                  <a:schemeClr val="bg1"/>
                </a:solidFill>
              </a:rPr>
              <a:t>月</a:t>
            </a:r>
            <a:r>
              <a:rPr lang="en-US" altLang="ja-JP" dirty="0">
                <a:solidFill>
                  <a:schemeClr val="bg1"/>
                </a:solidFill>
              </a:rPr>
              <a:t>30</a:t>
            </a:r>
            <a:r>
              <a:rPr lang="ja-JP" altLang="en-US" dirty="0">
                <a:solidFill>
                  <a:schemeClr val="bg1"/>
                </a:solidFill>
              </a:rPr>
              <a:t>、</a:t>
            </a:r>
            <a:r>
              <a:rPr lang="en-US" altLang="ja-JP" dirty="0">
                <a:solidFill>
                  <a:schemeClr val="bg1"/>
                </a:solidFill>
              </a:rPr>
              <a:t>31</a:t>
            </a:r>
            <a:r>
              <a:rPr lang="ja-JP" altLang="en-US" dirty="0">
                <a:solidFill>
                  <a:schemeClr val="bg1"/>
                </a:solidFill>
              </a:rPr>
              <a:t>日にコミックマーケット</a:t>
            </a:r>
            <a:r>
              <a:rPr lang="en-US" altLang="ja-JP" dirty="0">
                <a:solidFill>
                  <a:schemeClr val="bg1"/>
                </a:solidFill>
              </a:rPr>
              <a:t>c101</a:t>
            </a:r>
            <a:r>
              <a:rPr lang="ja-JP" altLang="en-US" dirty="0">
                <a:solidFill>
                  <a:schemeClr val="bg1"/>
                </a:solidFill>
              </a:rPr>
              <a:t>が開催されます。</a:t>
            </a:r>
            <a:r>
              <a:rPr lang="ja-JP" altLang="en-US" b="1" dirty="0">
                <a:solidFill>
                  <a:schemeClr val="bg1"/>
                </a:solidFill>
              </a:rPr>
              <a:t>参加人数：</a:t>
            </a:r>
            <a:r>
              <a:rPr lang="en-US" altLang="ja-JP" b="1" dirty="0">
                <a:solidFill>
                  <a:schemeClr val="bg1"/>
                </a:solidFill>
              </a:rPr>
              <a:t>2</a:t>
            </a:r>
            <a:r>
              <a:rPr lang="ja-JP" altLang="en-US" b="1" dirty="0">
                <a:solidFill>
                  <a:schemeClr val="bg1"/>
                </a:solidFill>
              </a:rPr>
              <a:t>人？</a:t>
            </a:r>
            <a:r>
              <a:rPr lang="en-US" altLang="ja-JP" dirty="0">
                <a:solidFill>
                  <a:schemeClr val="bg1"/>
                </a:solidFill>
              </a:rPr>
              <a:t>(</a:t>
            </a:r>
            <a:r>
              <a:rPr lang="ja-JP" altLang="en-US" dirty="0">
                <a:solidFill>
                  <a:schemeClr val="bg1"/>
                </a:solidFill>
              </a:rPr>
              <a:t>詳細は追って決まり次第</a:t>
            </a:r>
            <a:r>
              <a:rPr lang="en-US" altLang="ja-JP" dirty="0">
                <a:solidFill>
                  <a:schemeClr val="bg1"/>
                </a:solidFill>
              </a:rPr>
              <a:t>)</a:t>
            </a:r>
          </a:p>
          <a:p>
            <a:pPr marL="0" indent="0">
              <a:buNone/>
            </a:pPr>
            <a:endParaRPr lang="en-US" altLang="ja-JP" b="1" dirty="0">
              <a:solidFill>
                <a:schemeClr val="bg1"/>
              </a:solidFill>
            </a:endParaRPr>
          </a:p>
          <a:p>
            <a:pPr marL="0" indent="0">
              <a:buNone/>
            </a:pPr>
            <a:r>
              <a:rPr lang="ja-JP" altLang="en-US" b="1" dirty="0">
                <a:solidFill>
                  <a:schemeClr val="bg1"/>
                </a:solidFill>
              </a:rPr>
              <a:t>漫研としてサークル参加してみたいと思っている人向けアナウンス</a:t>
            </a:r>
            <a:endParaRPr lang="en-US" altLang="ja-JP" b="1" dirty="0">
              <a:solidFill>
                <a:schemeClr val="bg1"/>
              </a:solidFill>
            </a:endParaRPr>
          </a:p>
          <a:p>
            <a:pPr marL="0" indent="0">
              <a:buNone/>
            </a:pPr>
            <a:r>
              <a:rPr lang="ja-JP" altLang="en-US" dirty="0">
                <a:solidFill>
                  <a:schemeClr val="bg1"/>
                </a:solidFill>
              </a:rPr>
              <a:t>米沢、東京間の電車賃のみ支給されます。</a:t>
            </a:r>
            <a:endParaRPr lang="en-US" altLang="ja-JP" dirty="0">
              <a:solidFill>
                <a:schemeClr val="bg1"/>
              </a:solidFill>
            </a:endParaRPr>
          </a:p>
          <a:p>
            <a:pPr marL="0" indent="0">
              <a:buNone/>
            </a:pPr>
            <a:r>
              <a:rPr lang="ja-JP" altLang="en-US" dirty="0">
                <a:solidFill>
                  <a:schemeClr val="accent4">
                    <a:lumMod val="60000"/>
                    <a:lumOff val="40000"/>
                  </a:schemeClr>
                </a:solidFill>
              </a:rPr>
              <a:t>それ以外</a:t>
            </a:r>
            <a:r>
              <a:rPr lang="en-US" altLang="ja-JP" dirty="0">
                <a:solidFill>
                  <a:schemeClr val="accent4">
                    <a:lumMod val="60000"/>
                    <a:lumOff val="40000"/>
                  </a:schemeClr>
                </a:solidFill>
              </a:rPr>
              <a:t>(</a:t>
            </a:r>
            <a:r>
              <a:rPr lang="ja-JP" altLang="en-US" dirty="0">
                <a:solidFill>
                  <a:schemeClr val="accent4">
                    <a:lumMod val="60000"/>
                    <a:lumOff val="40000"/>
                  </a:schemeClr>
                </a:solidFill>
              </a:rPr>
              <a:t>宿や都内での移動賃など</a:t>
            </a:r>
            <a:r>
              <a:rPr lang="en-US" altLang="ja-JP" dirty="0">
                <a:solidFill>
                  <a:schemeClr val="accent4">
                    <a:lumMod val="60000"/>
                    <a:lumOff val="40000"/>
                  </a:schemeClr>
                </a:solidFill>
              </a:rPr>
              <a:t>)</a:t>
            </a:r>
            <a:r>
              <a:rPr lang="ja-JP" altLang="en-US" dirty="0">
                <a:solidFill>
                  <a:schemeClr val="accent4">
                    <a:lumMod val="60000"/>
                    <a:lumOff val="40000"/>
                  </a:schemeClr>
                </a:solidFill>
              </a:rPr>
              <a:t>は自費になります。</a:t>
            </a:r>
            <a:endParaRPr lang="en-US" altLang="ja-JP" dirty="0">
              <a:solidFill>
                <a:schemeClr val="accent4">
                  <a:lumMod val="60000"/>
                  <a:lumOff val="40000"/>
                </a:schemeClr>
              </a:solidFill>
            </a:endParaRPr>
          </a:p>
        </p:txBody>
      </p:sp>
    </p:spTree>
    <p:extLst>
      <p:ext uri="{BB962C8B-B14F-4D97-AF65-F5344CB8AC3E}">
        <p14:creationId xmlns:p14="http://schemas.microsoft.com/office/powerpoint/2010/main" val="3098427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176AC5-F284-CDA9-28D0-46E6466D10E2}"/>
              </a:ext>
            </a:extLst>
          </p:cNvPr>
          <p:cNvSpPr>
            <a:spLocks noGrp="1"/>
          </p:cNvSpPr>
          <p:nvPr>
            <p:ph type="title"/>
          </p:nvPr>
        </p:nvSpPr>
        <p:spPr/>
        <p:txBody>
          <a:bodyPr>
            <a:normAutofit/>
          </a:bodyPr>
          <a:lstStyle/>
          <a:p>
            <a:r>
              <a:rPr lang="ja-JP" altLang="en-US" sz="6000" b="1" dirty="0">
                <a:solidFill>
                  <a:schemeClr val="bg1"/>
                </a:solidFill>
              </a:rPr>
              <a:t>今後の主な予定</a:t>
            </a:r>
            <a:endParaRPr kumimoji="1" lang="ja-JP" altLang="en-US" sz="6000" b="1" dirty="0">
              <a:solidFill>
                <a:schemeClr val="bg1"/>
              </a:solidFill>
            </a:endParaRPr>
          </a:p>
        </p:txBody>
      </p:sp>
      <p:sp>
        <p:nvSpPr>
          <p:cNvPr id="3" name="コンテンツ プレースホルダー 2">
            <a:extLst>
              <a:ext uri="{FF2B5EF4-FFF2-40B4-BE49-F238E27FC236}">
                <a16:creationId xmlns:a16="http://schemas.microsoft.com/office/drawing/2014/main" id="{96F8A5CA-4B19-9ACC-68CE-FF56077DDBB5}"/>
              </a:ext>
            </a:extLst>
          </p:cNvPr>
          <p:cNvSpPr>
            <a:spLocks noGrp="1"/>
          </p:cNvSpPr>
          <p:nvPr>
            <p:ph idx="1"/>
          </p:nvPr>
        </p:nvSpPr>
        <p:spPr/>
        <p:txBody>
          <a:bodyPr/>
          <a:lstStyle/>
          <a:p>
            <a:pPr marL="0" indent="0">
              <a:buNone/>
            </a:pPr>
            <a:r>
              <a:rPr kumimoji="1" lang="ja-JP" altLang="en-US" dirty="0">
                <a:solidFill>
                  <a:schemeClr val="bg1"/>
                </a:solidFill>
              </a:rPr>
              <a:t>・</a:t>
            </a:r>
            <a:r>
              <a:rPr kumimoji="1" lang="en-US" altLang="ja-JP" dirty="0">
                <a:solidFill>
                  <a:schemeClr val="bg1"/>
                </a:solidFill>
              </a:rPr>
              <a:t>12</a:t>
            </a:r>
            <a:r>
              <a:rPr kumimoji="1" lang="ja-JP" altLang="en-US" dirty="0">
                <a:solidFill>
                  <a:schemeClr val="bg1"/>
                </a:solidFill>
              </a:rPr>
              <a:t>月</a:t>
            </a:r>
            <a:r>
              <a:rPr kumimoji="1" lang="en-US" altLang="ja-JP" dirty="0">
                <a:solidFill>
                  <a:schemeClr val="bg1"/>
                </a:solidFill>
              </a:rPr>
              <a:t>30or31</a:t>
            </a:r>
            <a:r>
              <a:rPr lang="ja-JP" altLang="en-US" dirty="0">
                <a:solidFill>
                  <a:schemeClr val="bg1"/>
                </a:solidFill>
              </a:rPr>
              <a:t>にコミックマーケット</a:t>
            </a:r>
            <a:r>
              <a:rPr lang="en-US" altLang="ja-JP" dirty="0">
                <a:solidFill>
                  <a:schemeClr val="bg1"/>
                </a:solidFill>
              </a:rPr>
              <a:t>?</a:t>
            </a:r>
          </a:p>
          <a:p>
            <a:pPr marL="0" indent="0">
              <a:buNone/>
            </a:pPr>
            <a:endParaRPr lang="en-US" altLang="ja-JP" dirty="0"/>
          </a:p>
          <a:p>
            <a:pPr marL="0" indent="0">
              <a:buNone/>
            </a:pPr>
            <a:endParaRPr lang="en-US" altLang="ja-JP" dirty="0"/>
          </a:p>
        </p:txBody>
      </p:sp>
    </p:spTree>
    <p:extLst>
      <p:ext uri="{BB962C8B-B14F-4D97-AF65-F5344CB8AC3E}">
        <p14:creationId xmlns:p14="http://schemas.microsoft.com/office/powerpoint/2010/main" val="3806175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6D104A-1664-7C6A-ABCB-8A6102E9E097}"/>
              </a:ext>
            </a:extLst>
          </p:cNvPr>
          <p:cNvSpPr>
            <a:spLocks noGrp="1"/>
          </p:cNvSpPr>
          <p:nvPr>
            <p:ph type="title"/>
          </p:nvPr>
        </p:nvSpPr>
        <p:spPr/>
        <p:txBody>
          <a:bodyPr>
            <a:normAutofit/>
          </a:bodyPr>
          <a:lstStyle/>
          <a:p>
            <a:r>
              <a:rPr kumimoji="1" lang="en-US" altLang="ja-JP" sz="6000" b="1" dirty="0">
                <a:solidFill>
                  <a:schemeClr val="bg1"/>
                </a:solidFill>
              </a:rPr>
              <a:t>EEV(</a:t>
            </a:r>
            <a:r>
              <a:rPr kumimoji="1" lang="ja-JP" altLang="en-US" sz="6000" b="1" dirty="0">
                <a:solidFill>
                  <a:schemeClr val="bg1"/>
                </a:solidFill>
              </a:rPr>
              <a:t>コミケ出だすやつ</a:t>
            </a:r>
            <a:r>
              <a:rPr kumimoji="1" lang="en-US" altLang="ja-JP" sz="6000" b="1" dirty="0">
                <a:solidFill>
                  <a:schemeClr val="bg1"/>
                </a:solidFill>
              </a:rPr>
              <a:t>)</a:t>
            </a:r>
            <a:endParaRPr kumimoji="1" lang="ja-JP" altLang="en-US" sz="6000" b="1" dirty="0">
              <a:solidFill>
                <a:schemeClr val="bg1"/>
              </a:solidFill>
            </a:endParaRPr>
          </a:p>
        </p:txBody>
      </p:sp>
      <p:sp>
        <p:nvSpPr>
          <p:cNvPr id="3" name="コンテンツ プレースホルダー 2">
            <a:extLst>
              <a:ext uri="{FF2B5EF4-FFF2-40B4-BE49-F238E27FC236}">
                <a16:creationId xmlns:a16="http://schemas.microsoft.com/office/drawing/2014/main" id="{B72C3E32-640E-B74A-48B1-0F3F1790AB0E}"/>
              </a:ext>
            </a:extLst>
          </p:cNvPr>
          <p:cNvSpPr>
            <a:spLocks noGrp="1"/>
          </p:cNvSpPr>
          <p:nvPr>
            <p:ph idx="1"/>
          </p:nvPr>
        </p:nvSpPr>
        <p:spPr/>
        <p:txBody>
          <a:bodyPr>
            <a:normAutofit/>
          </a:bodyPr>
          <a:lstStyle/>
          <a:p>
            <a:pPr marL="0" indent="0">
              <a:buNone/>
            </a:pPr>
            <a:r>
              <a:rPr lang="ja-JP" altLang="en-US" dirty="0">
                <a:solidFill>
                  <a:schemeClr val="bg1"/>
                </a:solidFill>
              </a:rPr>
              <a:t>・</a:t>
            </a:r>
            <a:r>
              <a:rPr lang="en-US" altLang="ja-JP" dirty="0">
                <a:solidFill>
                  <a:schemeClr val="bg1"/>
                </a:solidFill>
              </a:rPr>
              <a:t>B5</a:t>
            </a:r>
            <a:r>
              <a:rPr lang="ja-JP" altLang="en-US" dirty="0">
                <a:solidFill>
                  <a:schemeClr val="bg1"/>
                </a:solidFill>
              </a:rPr>
              <a:t>、白黒　版権あり　ページ指定なし</a:t>
            </a:r>
            <a:endParaRPr lang="en-US" altLang="ja-JP" dirty="0">
              <a:solidFill>
                <a:schemeClr val="bg1"/>
              </a:solidFill>
            </a:endParaRPr>
          </a:p>
          <a:p>
            <a:pPr marL="0" indent="0">
              <a:buNone/>
            </a:pPr>
            <a:r>
              <a:rPr lang="ja-JP" altLang="en-US" dirty="0">
                <a:solidFill>
                  <a:schemeClr val="bg1"/>
                </a:solidFill>
              </a:rPr>
              <a:t>・テーマ：自由　全年齢向け</a:t>
            </a:r>
            <a:endParaRPr lang="en-US" altLang="ja-JP" dirty="0">
              <a:solidFill>
                <a:schemeClr val="bg1"/>
              </a:solidFill>
            </a:endParaRPr>
          </a:p>
          <a:p>
            <a:pPr marL="0" indent="0">
              <a:buNone/>
            </a:pPr>
            <a:r>
              <a:rPr kumimoji="1" lang="ja-JP" altLang="en-US" dirty="0">
                <a:solidFill>
                  <a:schemeClr val="bg1"/>
                </a:solidFill>
              </a:rPr>
              <a:t>・表紙：＿＿＿＿＿　裏表紙：＿＿＿＿＿</a:t>
            </a:r>
            <a:endParaRPr kumimoji="1" lang="en-US" altLang="ja-JP" dirty="0">
              <a:solidFill>
                <a:schemeClr val="bg1"/>
              </a:solidFill>
            </a:endParaRPr>
          </a:p>
          <a:p>
            <a:pPr marL="0" indent="0">
              <a:buNone/>
            </a:pPr>
            <a:r>
              <a:rPr lang="ja-JP" altLang="en-US" dirty="0">
                <a:solidFill>
                  <a:schemeClr val="bg1"/>
                </a:solidFill>
              </a:rPr>
              <a:t>・目次：編集さん　奥付：編集さん</a:t>
            </a:r>
            <a:endParaRPr lang="en-US" altLang="ja-JP" dirty="0">
              <a:solidFill>
                <a:schemeClr val="bg1"/>
              </a:solidFill>
            </a:endParaRPr>
          </a:p>
          <a:p>
            <a:pPr marL="0" indent="0">
              <a:buNone/>
            </a:pPr>
            <a:r>
              <a:rPr kumimoji="1" lang="ja-JP" altLang="en-US" b="1" dirty="0">
                <a:solidFill>
                  <a:schemeClr val="bg1"/>
                </a:solidFill>
              </a:rPr>
              <a:t>・締め切り</a:t>
            </a:r>
            <a:r>
              <a:rPr kumimoji="1" lang="en-US" altLang="ja-JP" b="1" dirty="0">
                <a:solidFill>
                  <a:schemeClr val="bg1"/>
                </a:solidFill>
              </a:rPr>
              <a:t>:</a:t>
            </a:r>
            <a:r>
              <a:rPr kumimoji="1" lang="en-US" altLang="ja-JP" b="1" dirty="0">
                <a:solidFill>
                  <a:schemeClr val="accent4">
                    <a:lumMod val="60000"/>
                    <a:lumOff val="40000"/>
                  </a:schemeClr>
                </a:solidFill>
              </a:rPr>
              <a:t>12</a:t>
            </a:r>
            <a:r>
              <a:rPr kumimoji="1" lang="ja-JP" altLang="en-US" b="1" dirty="0">
                <a:solidFill>
                  <a:schemeClr val="accent4">
                    <a:lumMod val="60000"/>
                    <a:lumOff val="40000"/>
                  </a:schemeClr>
                </a:solidFill>
              </a:rPr>
              <a:t>月</a:t>
            </a:r>
            <a:r>
              <a:rPr kumimoji="1" lang="en-US" altLang="ja-JP" b="1" dirty="0">
                <a:solidFill>
                  <a:schemeClr val="accent4">
                    <a:lumMod val="60000"/>
                    <a:lumOff val="40000"/>
                  </a:schemeClr>
                </a:solidFill>
              </a:rPr>
              <a:t>1</a:t>
            </a:r>
            <a:r>
              <a:rPr kumimoji="1" lang="ja-JP" altLang="en-US" b="1" dirty="0">
                <a:solidFill>
                  <a:schemeClr val="accent4">
                    <a:lumMod val="60000"/>
                    <a:lumOff val="40000"/>
                  </a:schemeClr>
                </a:solidFill>
              </a:rPr>
              <a:t>日</a:t>
            </a:r>
            <a:endParaRPr lang="en-US" altLang="ja-JP" b="1" dirty="0">
              <a:solidFill>
                <a:schemeClr val="accent4">
                  <a:lumMod val="60000"/>
                  <a:lumOff val="40000"/>
                </a:schemeClr>
              </a:solidFill>
            </a:endParaRPr>
          </a:p>
          <a:p>
            <a:pPr marL="0" indent="0">
              <a:buNone/>
            </a:pPr>
            <a:r>
              <a:rPr lang="ja-JP" altLang="en-US" b="1" dirty="0">
                <a:solidFill>
                  <a:schemeClr val="bg1"/>
                </a:solidFill>
              </a:rPr>
              <a:t>・提出：</a:t>
            </a:r>
            <a:r>
              <a:rPr lang="ja-JP" altLang="en-US" dirty="0">
                <a:solidFill>
                  <a:schemeClr val="bg1"/>
                </a:solidFill>
                <a:highlight>
                  <a:srgbClr val="FFFF00"/>
                </a:highlight>
                <a:hlinkClick r:id="rId2"/>
              </a:rPr>
              <a:t>この</a:t>
            </a:r>
            <a:r>
              <a:rPr lang="en-US" altLang="ja-JP" dirty="0">
                <a:solidFill>
                  <a:schemeClr val="bg1"/>
                </a:solidFill>
                <a:highlight>
                  <a:srgbClr val="FFFF00"/>
                </a:highlight>
                <a:hlinkClick r:id="rId2"/>
              </a:rPr>
              <a:t>google</a:t>
            </a:r>
            <a:r>
              <a:rPr lang="ja-JP" altLang="en-US" dirty="0">
                <a:solidFill>
                  <a:schemeClr val="bg1"/>
                </a:solidFill>
                <a:highlight>
                  <a:srgbClr val="FFFF00"/>
                </a:highlight>
                <a:hlinkClick r:id="rId2"/>
              </a:rPr>
              <a:t>フォームに提出お願いします</a:t>
            </a:r>
            <a:endParaRPr kumimoji="1" lang="en-US" altLang="ja-JP" dirty="0">
              <a:solidFill>
                <a:schemeClr val="bg1"/>
              </a:solidFill>
              <a:highlight>
                <a:srgbClr val="FFFF00"/>
              </a:highlight>
            </a:endParaRPr>
          </a:p>
        </p:txBody>
      </p:sp>
    </p:spTree>
    <p:extLst>
      <p:ext uri="{BB962C8B-B14F-4D97-AF65-F5344CB8AC3E}">
        <p14:creationId xmlns:p14="http://schemas.microsoft.com/office/powerpoint/2010/main" val="2455631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C9AA04-775A-0CB3-330C-4C6977444562}"/>
              </a:ext>
            </a:extLst>
          </p:cNvPr>
          <p:cNvSpPr>
            <a:spLocks noGrp="1"/>
          </p:cNvSpPr>
          <p:nvPr>
            <p:ph type="title"/>
          </p:nvPr>
        </p:nvSpPr>
        <p:spPr/>
        <p:txBody>
          <a:bodyPr>
            <a:normAutofit/>
          </a:bodyPr>
          <a:lstStyle/>
          <a:p>
            <a:r>
              <a:rPr kumimoji="1" lang="ja-JP" altLang="en-US" sz="6000" b="1" dirty="0">
                <a:solidFill>
                  <a:schemeClr val="bg1"/>
                </a:solidFill>
              </a:rPr>
              <a:t>部費の回収について</a:t>
            </a:r>
          </a:p>
        </p:txBody>
      </p:sp>
      <p:sp>
        <p:nvSpPr>
          <p:cNvPr id="3" name="コンテンツ プレースホルダー 2">
            <a:extLst>
              <a:ext uri="{FF2B5EF4-FFF2-40B4-BE49-F238E27FC236}">
                <a16:creationId xmlns:a16="http://schemas.microsoft.com/office/drawing/2014/main" id="{14E9AE4C-29B7-679C-52C1-F48C95C8C7BE}"/>
              </a:ext>
            </a:extLst>
          </p:cNvPr>
          <p:cNvSpPr>
            <a:spLocks noGrp="1"/>
          </p:cNvSpPr>
          <p:nvPr>
            <p:ph idx="1"/>
          </p:nvPr>
        </p:nvSpPr>
        <p:spPr/>
        <p:txBody>
          <a:bodyPr/>
          <a:lstStyle/>
          <a:p>
            <a:pPr marL="0" indent="0">
              <a:buNone/>
            </a:pPr>
            <a:r>
              <a:rPr kumimoji="1" lang="ja-JP" altLang="en-US" dirty="0">
                <a:solidFill>
                  <a:schemeClr val="bg1"/>
                </a:solidFill>
              </a:rPr>
              <a:t>後期分の部費を回収したいです</a:t>
            </a:r>
            <a:endParaRPr kumimoji="1" lang="en-US" altLang="ja-JP" dirty="0">
              <a:solidFill>
                <a:schemeClr val="bg1"/>
              </a:solidFill>
            </a:endParaRPr>
          </a:p>
          <a:p>
            <a:pPr marL="0" indent="0">
              <a:buNone/>
            </a:pPr>
            <a:r>
              <a:rPr kumimoji="1" lang="ja-JP" altLang="en-US" dirty="0">
                <a:solidFill>
                  <a:schemeClr val="bg1"/>
                </a:solidFill>
              </a:rPr>
              <a:t>回収日時</a:t>
            </a:r>
            <a:r>
              <a:rPr kumimoji="1" lang="en-US" altLang="ja-JP" dirty="0">
                <a:solidFill>
                  <a:schemeClr val="bg1"/>
                </a:solidFill>
              </a:rPr>
              <a:t>:</a:t>
            </a:r>
            <a:r>
              <a:rPr lang="en-US" altLang="ja-JP" dirty="0">
                <a:highlight>
                  <a:srgbClr val="FFFF00"/>
                </a:highlight>
              </a:rPr>
              <a:t>10</a:t>
            </a:r>
            <a:r>
              <a:rPr lang="ja-JP" altLang="en-US" dirty="0">
                <a:highlight>
                  <a:srgbClr val="FFFF00"/>
                </a:highlight>
              </a:rPr>
              <a:t>月</a:t>
            </a:r>
            <a:r>
              <a:rPr lang="en-US" altLang="ja-JP" dirty="0">
                <a:highlight>
                  <a:srgbClr val="FFFF00"/>
                </a:highlight>
              </a:rPr>
              <a:t>21</a:t>
            </a:r>
            <a:r>
              <a:rPr lang="ja-JP" altLang="en-US" dirty="0">
                <a:highlight>
                  <a:srgbClr val="FFFF00"/>
                </a:highlight>
              </a:rPr>
              <a:t>日</a:t>
            </a:r>
            <a:r>
              <a:rPr lang="en-US" altLang="ja-JP" dirty="0">
                <a:highlight>
                  <a:srgbClr val="FFFF00"/>
                </a:highlight>
              </a:rPr>
              <a:t>(</a:t>
            </a:r>
            <a:r>
              <a:rPr lang="ja-JP" altLang="en-US" dirty="0">
                <a:highlight>
                  <a:srgbClr val="FFFF00"/>
                </a:highlight>
              </a:rPr>
              <a:t>金</a:t>
            </a:r>
            <a:r>
              <a:rPr lang="en-US" altLang="ja-JP" dirty="0">
                <a:highlight>
                  <a:srgbClr val="FFFF00"/>
                </a:highlight>
              </a:rPr>
              <a:t>)</a:t>
            </a:r>
            <a:r>
              <a:rPr lang="ja-JP" altLang="en-US" dirty="0">
                <a:solidFill>
                  <a:schemeClr val="bg1"/>
                </a:solidFill>
              </a:rPr>
              <a:t>例会にて、他は別途対応しようかと思っています。</a:t>
            </a:r>
            <a:endParaRPr kumimoji="1" lang="en-US" altLang="ja-JP" dirty="0">
              <a:solidFill>
                <a:schemeClr val="bg1"/>
              </a:solidFill>
            </a:endParaRPr>
          </a:p>
          <a:p>
            <a:pPr marL="0" indent="0">
              <a:buNone/>
            </a:pPr>
            <a:r>
              <a:rPr lang="ja-JP" altLang="en-US" dirty="0">
                <a:solidFill>
                  <a:schemeClr val="bg1"/>
                </a:solidFill>
              </a:rPr>
              <a:t>回収額</a:t>
            </a:r>
            <a:r>
              <a:rPr lang="en-US" altLang="ja-JP" dirty="0">
                <a:solidFill>
                  <a:schemeClr val="bg1"/>
                </a:solidFill>
              </a:rPr>
              <a:t>:2000</a:t>
            </a:r>
            <a:r>
              <a:rPr lang="ja-JP" altLang="en-US" dirty="0">
                <a:solidFill>
                  <a:schemeClr val="bg1"/>
                </a:solidFill>
              </a:rPr>
              <a:t>円</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まだの人は例会後にお願いします</a:t>
            </a:r>
            <a:endParaRPr lang="en-US" altLang="ja-JP" dirty="0">
              <a:solidFill>
                <a:schemeClr val="bg1"/>
              </a:solidFill>
            </a:endParaRPr>
          </a:p>
          <a:p>
            <a:pPr marL="0" indent="0">
              <a:buNone/>
            </a:pPr>
            <a:endParaRPr lang="en-US" altLang="ja-JP" dirty="0">
              <a:solidFill>
                <a:schemeClr val="bg1"/>
              </a:solidFill>
            </a:endParaRPr>
          </a:p>
          <a:p>
            <a:pPr marL="0" indent="0">
              <a:buNone/>
            </a:pPr>
            <a:r>
              <a:rPr lang="en-US" altLang="ja-JP" dirty="0">
                <a:solidFill>
                  <a:schemeClr val="bg1"/>
                </a:solidFill>
              </a:rPr>
              <a:t>Pc</a:t>
            </a:r>
            <a:r>
              <a:rPr lang="ja-JP" altLang="en-US" dirty="0">
                <a:solidFill>
                  <a:schemeClr val="bg1"/>
                </a:solidFill>
              </a:rPr>
              <a:t>代も同時にお願いしたいです</a:t>
            </a:r>
            <a:r>
              <a:rPr lang="en-US" altLang="ja-JP" dirty="0">
                <a:solidFill>
                  <a:schemeClr val="bg1"/>
                </a:solidFill>
              </a:rPr>
              <a:t>(</a:t>
            </a:r>
            <a:r>
              <a:rPr lang="ja-JP" altLang="en-US" dirty="0">
                <a:solidFill>
                  <a:schemeClr val="bg1"/>
                </a:solidFill>
              </a:rPr>
              <a:t>次ページ参照</a:t>
            </a:r>
            <a:r>
              <a:rPr lang="en-US" altLang="ja-JP" dirty="0">
                <a:solidFill>
                  <a:schemeClr val="bg1"/>
                </a:solidFill>
              </a:rPr>
              <a:t>)</a:t>
            </a:r>
          </a:p>
          <a:p>
            <a:pPr marL="0" indent="0">
              <a:buNone/>
            </a:pPr>
            <a:endParaRPr kumimoji="1" lang="en-US" altLang="ja-JP" dirty="0">
              <a:solidFill>
                <a:schemeClr val="bg1"/>
              </a:solidFill>
            </a:endParaRPr>
          </a:p>
          <a:p>
            <a:pPr marL="0" indent="0">
              <a:buNone/>
            </a:pPr>
            <a:endParaRPr kumimoji="1" lang="ja-JP" altLang="en-US" dirty="0">
              <a:solidFill>
                <a:schemeClr val="bg1"/>
              </a:solidFill>
            </a:endParaRPr>
          </a:p>
        </p:txBody>
      </p:sp>
    </p:spTree>
    <p:extLst>
      <p:ext uri="{BB962C8B-B14F-4D97-AF65-F5344CB8AC3E}">
        <p14:creationId xmlns:p14="http://schemas.microsoft.com/office/powerpoint/2010/main" val="14023811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785AB56-0481-E5C5-E5FC-767DB788B26F}"/>
              </a:ext>
            </a:extLst>
          </p:cNvPr>
          <p:cNvSpPr>
            <a:spLocks noGrp="1"/>
          </p:cNvSpPr>
          <p:nvPr>
            <p:ph type="title"/>
          </p:nvPr>
        </p:nvSpPr>
        <p:spPr/>
        <p:txBody>
          <a:bodyPr>
            <a:normAutofit/>
          </a:bodyPr>
          <a:lstStyle/>
          <a:p>
            <a:r>
              <a:rPr kumimoji="1" lang="en-US" altLang="ja-JP" sz="6000" b="1" dirty="0">
                <a:solidFill>
                  <a:schemeClr val="bg1"/>
                </a:solidFill>
              </a:rPr>
              <a:t>PC</a:t>
            </a:r>
            <a:r>
              <a:rPr kumimoji="1" lang="ja-JP" altLang="en-US" sz="6000" b="1" dirty="0">
                <a:solidFill>
                  <a:schemeClr val="bg1"/>
                </a:solidFill>
              </a:rPr>
              <a:t>のお金について</a:t>
            </a:r>
          </a:p>
        </p:txBody>
      </p:sp>
      <p:sp>
        <p:nvSpPr>
          <p:cNvPr id="3" name="コンテンツ プレースホルダー 2">
            <a:extLst>
              <a:ext uri="{FF2B5EF4-FFF2-40B4-BE49-F238E27FC236}">
                <a16:creationId xmlns:a16="http://schemas.microsoft.com/office/drawing/2014/main" id="{37660FDD-D61D-D676-5ECA-0E98A2BB795C}"/>
              </a:ext>
            </a:extLst>
          </p:cNvPr>
          <p:cNvSpPr>
            <a:spLocks noGrp="1"/>
          </p:cNvSpPr>
          <p:nvPr>
            <p:ph idx="1"/>
          </p:nvPr>
        </p:nvSpPr>
        <p:spPr/>
        <p:txBody>
          <a:bodyPr/>
          <a:lstStyle/>
          <a:p>
            <a:r>
              <a:rPr kumimoji="1" lang="ja-JP" altLang="en-US" dirty="0">
                <a:solidFill>
                  <a:schemeClr val="bg1"/>
                </a:solidFill>
              </a:rPr>
              <a:t>次の編集作業までに</a:t>
            </a:r>
            <a:r>
              <a:rPr kumimoji="1" lang="en-US" altLang="ja-JP" dirty="0">
                <a:solidFill>
                  <a:schemeClr val="bg1"/>
                </a:solidFill>
              </a:rPr>
              <a:t>pc</a:t>
            </a:r>
            <a:r>
              <a:rPr kumimoji="1" lang="ja-JP" altLang="en-US" dirty="0">
                <a:solidFill>
                  <a:schemeClr val="bg1"/>
                </a:solidFill>
              </a:rPr>
              <a:t>を購入することになっています。</a:t>
            </a:r>
            <a:endParaRPr kumimoji="1" lang="en-US" altLang="ja-JP" dirty="0">
              <a:solidFill>
                <a:schemeClr val="bg1"/>
              </a:solidFill>
            </a:endParaRPr>
          </a:p>
          <a:p>
            <a:r>
              <a:rPr lang="ja-JP" altLang="en-US" dirty="0">
                <a:solidFill>
                  <a:schemeClr val="bg1"/>
                </a:solidFill>
              </a:rPr>
              <a:t>購入してから学校の方にその分のお金をもらうようなので、買いに行く際は買いに行く人がお金を用意しなければならないです。しかしデスクトップ</a:t>
            </a:r>
            <a:r>
              <a:rPr lang="en-US" altLang="ja-JP" dirty="0">
                <a:solidFill>
                  <a:schemeClr val="bg1"/>
                </a:solidFill>
              </a:rPr>
              <a:t>pc</a:t>
            </a:r>
            <a:r>
              <a:rPr lang="ja-JP" altLang="en-US" dirty="0">
                <a:solidFill>
                  <a:schemeClr val="bg1"/>
                </a:solidFill>
              </a:rPr>
              <a:t>となると</a:t>
            </a:r>
            <a:r>
              <a:rPr lang="en-US" altLang="ja-JP" dirty="0">
                <a:solidFill>
                  <a:schemeClr val="bg1"/>
                </a:solidFill>
              </a:rPr>
              <a:t>10</a:t>
            </a:r>
            <a:r>
              <a:rPr lang="ja-JP" altLang="en-US" dirty="0">
                <a:solidFill>
                  <a:schemeClr val="bg1"/>
                </a:solidFill>
              </a:rPr>
              <a:t>万を超えてきて、少し一人で肩代わりするには厳しいものがあるので、学校からの予算が降りるまで、一時的にサークルに</a:t>
            </a:r>
            <a:r>
              <a:rPr lang="en-US" altLang="ja-JP" dirty="0">
                <a:solidFill>
                  <a:schemeClr val="bg1"/>
                </a:solidFill>
              </a:rPr>
              <a:t>pc</a:t>
            </a:r>
            <a:r>
              <a:rPr lang="ja-JP" altLang="en-US" dirty="0">
                <a:solidFill>
                  <a:schemeClr val="bg1"/>
                </a:solidFill>
              </a:rPr>
              <a:t>代としてお金を貸して貰いたいです。</a:t>
            </a:r>
            <a:endParaRPr lang="en-US" altLang="ja-JP" dirty="0">
              <a:solidFill>
                <a:schemeClr val="bg1"/>
              </a:solidFill>
            </a:endParaRPr>
          </a:p>
          <a:p>
            <a:pPr marL="0" indent="0">
              <a:buNone/>
            </a:pPr>
            <a:r>
              <a:rPr kumimoji="1" lang="en-US" altLang="ja-JP" dirty="0">
                <a:solidFill>
                  <a:schemeClr val="bg1"/>
                </a:solidFill>
              </a:rPr>
              <a:t>(</a:t>
            </a:r>
            <a:r>
              <a:rPr kumimoji="1" lang="ja-JP" altLang="en-US" dirty="0">
                <a:solidFill>
                  <a:schemeClr val="bg1"/>
                </a:solidFill>
              </a:rPr>
              <a:t>次ページにて</a:t>
            </a:r>
            <a:r>
              <a:rPr kumimoji="1" lang="en-US" altLang="ja-JP" dirty="0">
                <a:solidFill>
                  <a:schemeClr val="bg1"/>
                </a:solidFill>
              </a:rPr>
              <a:t>pc</a:t>
            </a:r>
            <a:r>
              <a:rPr lang="ja-JP" altLang="en-US" dirty="0">
                <a:solidFill>
                  <a:schemeClr val="bg1"/>
                </a:solidFill>
              </a:rPr>
              <a:t>の概要</a:t>
            </a:r>
            <a:r>
              <a:rPr kumimoji="1" lang="en-US" altLang="ja-JP" dirty="0">
                <a:solidFill>
                  <a:schemeClr val="bg1"/>
                </a:solidFill>
              </a:rPr>
              <a:t>)</a:t>
            </a:r>
          </a:p>
        </p:txBody>
      </p:sp>
    </p:spTree>
    <p:extLst>
      <p:ext uri="{BB962C8B-B14F-4D97-AF65-F5344CB8AC3E}">
        <p14:creationId xmlns:p14="http://schemas.microsoft.com/office/powerpoint/2010/main" val="2868435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B14B63-E370-0FC0-77E7-C4C235A1E216}"/>
              </a:ext>
            </a:extLst>
          </p:cNvPr>
          <p:cNvSpPr>
            <a:spLocks noGrp="1"/>
          </p:cNvSpPr>
          <p:nvPr>
            <p:ph type="title"/>
          </p:nvPr>
        </p:nvSpPr>
        <p:spPr>
          <a:xfrm>
            <a:off x="460208" y="185821"/>
            <a:ext cx="7568866" cy="990432"/>
          </a:xfrm>
        </p:spPr>
        <p:txBody>
          <a:bodyPr/>
          <a:lstStyle/>
          <a:p>
            <a:r>
              <a:rPr kumimoji="1" lang="en-US" altLang="ja-JP" b="1" dirty="0">
                <a:solidFill>
                  <a:schemeClr val="bg1"/>
                </a:solidFill>
              </a:rPr>
              <a:t>PC</a:t>
            </a:r>
            <a:r>
              <a:rPr kumimoji="1" lang="ja-JP" altLang="en-US" b="1" dirty="0">
                <a:solidFill>
                  <a:schemeClr val="bg1"/>
                </a:solidFill>
              </a:rPr>
              <a:t>の概要</a:t>
            </a:r>
            <a:r>
              <a:rPr kumimoji="1" lang="en-US" altLang="ja-JP" b="1" dirty="0">
                <a:solidFill>
                  <a:schemeClr val="bg1"/>
                </a:solidFill>
              </a:rPr>
              <a:t>(</a:t>
            </a:r>
            <a:r>
              <a:rPr kumimoji="1" lang="ja-JP" altLang="en-US" b="1" dirty="0">
                <a:solidFill>
                  <a:schemeClr val="bg1"/>
                </a:solidFill>
              </a:rPr>
              <a:t>値段は目安</a:t>
            </a:r>
            <a:r>
              <a:rPr kumimoji="1" lang="en-US" altLang="ja-JP" b="1" dirty="0">
                <a:solidFill>
                  <a:schemeClr val="bg1"/>
                </a:solidFill>
              </a:rPr>
              <a:t>)</a:t>
            </a:r>
            <a:endParaRPr kumimoji="1" lang="ja-JP" altLang="en-US" b="1" dirty="0">
              <a:solidFill>
                <a:schemeClr val="bg1"/>
              </a:solidFill>
            </a:endParaRPr>
          </a:p>
        </p:txBody>
      </p:sp>
      <p:sp>
        <p:nvSpPr>
          <p:cNvPr id="3" name="コンテンツ プレースホルダー 2">
            <a:extLst>
              <a:ext uri="{FF2B5EF4-FFF2-40B4-BE49-F238E27FC236}">
                <a16:creationId xmlns:a16="http://schemas.microsoft.com/office/drawing/2014/main" id="{F44E5D11-4856-3EDE-A9BB-EF07D7AFAC6A}"/>
              </a:ext>
            </a:extLst>
          </p:cNvPr>
          <p:cNvSpPr>
            <a:spLocks noGrp="1"/>
          </p:cNvSpPr>
          <p:nvPr>
            <p:ph idx="1"/>
          </p:nvPr>
        </p:nvSpPr>
        <p:spPr>
          <a:xfrm>
            <a:off x="516355" y="1007478"/>
            <a:ext cx="7886700" cy="5593848"/>
          </a:xfrm>
        </p:spPr>
        <p:txBody>
          <a:bodyPr>
            <a:normAutofit fontScale="92500"/>
          </a:bodyPr>
          <a:lstStyle/>
          <a:p>
            <a:pPr marL="0" indent="0">
              <a:buNone/>
            </a:pPr>
            <a:r>
              <a:rPr kumimoji="1" lang="en-US" altLang="ja-JP" b="1" dirty="0">
                <a:solidFill>
                  <a:schemeClr val="accent4">
                    <a:lumMod val="60000"/>
                    <a:lumOff val="40000"/>
                  </a:schemeClr>
                </a:solidFill>
              </a:rPr>
              <a:t>ssd</a:t>
            </a:r>
            <a:r>
              <a:rPr kumimoji="1" lang="en-US" altLang="ja-JP" dirty="0">
                <a:solidFill>
                  <a:schemeClr val="bg1"/>
                </a:solidFill>
              </a:rPr>
              <a:t>:500gb 6,000</a:t>
            </a:r>
            <a:r>
              <a:rPr kumimoji="1" lang="ja-JP" altLang="en-US" dirty="0">
                <a:solidFill>
                  <a:schemeClr val="bg1"/>
                </a:solidFill>
              </a:rPr>
              <a:t>円</a:t>
            </a:r>
            <a:r>
              <a:rPr kumimoji="1" lang="en-US" altLang="ja-JP" dirty="0">
                <a:solidFill>
                  <a:schemeClr val="bg1"/>
                </a:solidFill>
              </a:rPr>
              <a:t>?</a:t>
            </a:r>
            <a:r>
              <a:rPr lang="ja-JP" altLang="en-US" dirty="0">
                <a:solidFill>
                  <a:schemeClr val="bg1"/>
                </a:solidFill>
              </a:rPr>
              <a:t> </a:t>
            </a:r>
            <a:r>
              <a:rPr kumimoji="1" lang="en-US" altLang="ja-JP" dirty="0">
                <a:solidFill>
                  <a:schemeClr val="bg1"/>
                </a:solidFill>
              </a:rPr>
              <a:t>(</a:t>
            </a:r>
            <a:r>
              <a:rPr kumimoji="1" lang="ja-JP" altLang="en-US" dirty="0">
                <a:solidFill>
                  <a:schemeClr val="bg1"/>
                </a:solidFill>
              </a:rPr>
              <a:t>ブート関係のみここで、イラストのデータは旧</a:t>
            </a:r>
            <a:r>
              <a:rPr kumimoji="1" lang="en-US" altLang="ja-JP" dirty="0">
                <a:solidFill>
                  <a:schemeClr val="bg1"/>
                </a:solidFill>
              </a:rPr>
              <a:t>pc</a:t>
            </a:r>
            <a:r>
              <a:rPr kumimoji="1" lang="ja-JP" altLang="en-US" dirty="0">
                <a:solidFill>
                  <a:schemeClr val="bg1"/>
                </a:solidFill>
              </a:rPr>
              <a:t>からの換装</a:t>
            </a:r>
            <a:r>
              <a:rPr kumimoji="1" lang="en-US" altLang="ja-JP" dirty="0">
                <a:solidFill>
                  <a:schemeClr val="bg1"/>
                </a:solidFill>
              </a:rPr>
              <a:t>)</a:t>
            </a:r>
            <a:r>
              <a:rPr kumimoji="1" lang="ja-JP" altLang="en-US" dirty="0">
                <a:solidFill>
                  <a:schemeClr val="bg1"/>
                </a:solidFill>
              </a:rPr>
              <a:t> </a:t>
            </a:r>
            <a:endParaRPr kumimoji="1" lang="en-US" altLang="ja-JP" dirty="0">
              <a:solidFill>
                <a:schemeClr val="bg1"/>
              </a:solidFill>
            </a:endParaRPr>
          </a:p>
          <a:p>
            <a:pPr marL="0" indent="0">
              <a:buNone/>
            </a:pPr>
            <a:r>
              <a:rPr kumimoji="1" lang="ja-JP" altLang="en-US" b="1" dirty="0">
                <a:solidFill>
                  <a:schemeClr val="accent4">
                    <a:lumMod val="60000"/>
                    <a:lumOff val="40000"/>
                  </a:schemeClr>
                </a:solidFill>
              </a:rPr>
              <a:t>メモリ</a:t>
            </a:r>
            <a:r>
              <a:rPr kumimoji="1" lang="en-US" altLang="ja-JP" dirty="0">
                <a:solidFill>
                  <a:schemeClr val="bg1"/>
                </a:solidFill>
              </a:rPr>
              <a:t>:32gb</a:t>
            </a:r>
            <a:r>
              <a:rPr lang="ja-JP" altLang="en-US" dirty="0">
                <a:solidFill>
                  <a:schemeClr val="bg1"/>
                </a:solidFill>
              </a:rPr>
              <a:t> </a:t>
            </a:r>
            <a:r>
              <a:rPr lang="en-US" altLang="ja-JP" dirty="0">
                <a:solidFill>
                  <a:schemeClr val="bg1"/>
                </a:solidFill>
              </a:rPr>
              <a:t>15,000</a:t>
            </a:r>
            <a:r>
              <a:rPr lang="ja-JP" altLang="en-US" dirty="0">
                <a:solidFill>
                  <a:schemeClr val="bg1"/>
                </a:solidFill>
              </a:rPr>
              <a:t>円</a:t>
            </a:r>
            <a:r>
              <a:rPr lang="en-US" altLang="ja-JP" dirty="0">
                <a:solidFill>
                  <a:schemeClr val="bg1"/>
                </a:solidFill>
              </a:rPr>
              <a:t>?</a:t>
            </a:r>
            <a:r>
              <a:rPr lang="ja-JP" altLang="en-US" dirty="0">
                <a:solidFill>
                  <a:schemeClr val="bg1"/>
                </a:solidFill>
              </a:rPr>
              <a:t> </a:t>
            </a:r>
            <a:r>
              <a:rPr lang="en-US" altLang="ja-JP" dirty="0">
                <a:solidFill>
                  <a:schemeClr val="bg1"/>
                </a:solidFill>
              </a:rPr>
              <a:t>(</a:t>
            </a:r>
            <a:r>
              <a:rPr lang="ja-JP" altLang="en-US" dirty="0">
                <a:solidFill>
                  <a:schemeClr val="bg1"/>
                </a:solidFill>
              </a:rPr>
              <a:t>クリスタのレイヤーはメモリ依存のため</a:t>
            </a:r>
            <a:r>
              <a:rPr lang="en-US" altLang="ja-JP" dirty="0">
                <a:solidFill>
                  <a:schemeClr val="bg1"/>
                </a:solidFill>
              </a:rPr>
              <a:t>)</a:t>
            </a:r>
          </a:p>
          <a:p>
            <a:pPr marL="0" indent="0">
              <a:buNone/>
            </a:pPr>
            <a:r>
              <a:rPr lang="en-US" altLang="ja-JP" b="1" dirty="0">
                <a:solidFill>
                  <a:schemeClr val="accent4">
                    <a:lumMod val="60000"/>
                    <a:lumOff val="40000"/>
                  </a:schemeClr>
                </a:solidFill>
              </a:rPr>
              <a:t>CPU</a:t>
            </a:r>
            <a:r>
              <a:rPr lang="en-US" altLang="ja-JP" dirty="0">
                <a:solidFill>
                  <a:schemeClr val="bg1"/>
                </a:solidFill>
              </a:rPr>
              <a:t>:</a:t>
            </a:r>
            <a:r>
              <a:rPr lang="ja-JP" altLang="en-US" dirty="0">
                <a:solidFill>
                  <a:schemeClr val="bg1"/>
                </a:solidFill>
              </a:rPr>
              <a:t> </a:t>
            </a:r>
            <a:r>
              <a:rPr lang="en-US" altLang="ja-JP" dirty="0">
                <a:solidFill>
                  <a:schemeClr val="bg1"/>
                </a:solidFill>
              </a:rPr>
              <a:t>Core i5 12400F</a:t>
            </a:r>
            <a:r>
              <a:rPr lang="ja-JP" altLang="en-US" dirty="0">
                <a:solidFill>
                  <a:schemeClr val="bg1"/>
                </a:solidFill>
              </a:rPr>
              <a:t> </a:t>
            </a:r>
            <a:r>
              <a:rPr lang="en-US" altLang="ja-JP" dirty="0">
                <a:solidFill>
                  <a:schemeClr val="bg1"/>
                </a:solidFill>
              </a:rPr>
              <a:t>?(30,000</a:t>
            </a:r>
            <a:r>
              <a:rPr lang="ja-JP" altLang="en-US" dirty="0">
                <a:solidFill>
                  <a:schemeClr val="bg1"/>
                </a:solidFill>
              </a:rPr>
              <a:t>円</a:t>
            </a:r>
            <a:r>
              <a:rPr lang="en-US" altLang="ja-JP" dirty="0">
                <a:solidFill>
                  <a:schemeClr val="bg1"/>
                </a:solidFill>
              </a:rPr>
              <a:t>?)(</a:t>
            </a:r>
            <a:r>
              <a:rPr lang="en-US" altLang="ja-JP" dirty="0" err="1">
                <a:solidFill>
                  <a:schemeClr val="bg1"/>
                </a:solidFill>
              </a:rPr>
              <a:t>ryzen</a:t>
            </a:r>
            <a:r>
              <a:rPr lang="ja-JP" altLang="en-US" dirty="0">
                <a:solidFill>
                  <a:schemeClr val="bg1"/>
                </a:solidFill>
              </a:rPr>
              <a:t>でも相性問題を把握している人が消えると、メンテしにくくなる</a:t>
            </a:r>
            <a:r>
              <a:rPr lang="en-US" altLang="ja-JP" dirty="0">
                <a:solidFill>
                  <a:schemeClr val="bg1"/>
                </a:solidFill>
              </a:rPr>
              <a:t>)</a:t>
            </a:r>
          </a:p>
          <a:p>
            <a:pPr marL="0" indent="0">
              <a:buNone/>
            </a:pPr>
            <a:r>
              <a:rPr lang="ja-JP" altLang="en-US" b="1" dirty="0">
                <a:solidFill>
                  <a:schemeClr val="accent4">
                    <a:lumMod val="60000"/>
                    <a:lumOff val="40000"/>
                  </a:schemeClr>
                </a:solidFill>
              </a:rPr>
              <a:t>グラボ</a:t>
            </a:r>
            <a:r>
              <a:rPr lang="en-US" altLang="ja-JP" dirty="0">
                <a:solidFill>
                  <a:schemeClr val="bg1"/>
                </a:solidFill>
              </a:rPr>
              <a:t>: RTX30 60~70ti ? (6~80,000</a:t>
            </a:r>
            <a:r>
              <a:rPr lang="ja-JP" altLang="en-US" dirty="0">
                <a:solidFill>
                  <a:schemeClr val="bg1"/>
                </a:solidFill>
              </a:rPr>
              <a:t>円</a:t>
            </a:r>
            <a:r>
              <a:rPr lang="en-US" altLang="ja-JP" dirty="0">
                <a:solidFill>
                  <a:schemeClr val="bg1"/>
                </a:solidFill>
              </a:rPr>
              <a:t>)(</a:t>
            </a:r>
            <a:r>
              <a:rPr lang="ja-JP" altLang="en-US" dirty="0">
                <a:solidFill>
                  <a:schemeClr val="bg1"/>
                </a:solidFill>
              </a:rPr>
              <a:t>将来性も考えるとこの価格帯の物が良いのでは？なくてもクリスタ動きます。もっと低いスペックのものでも全く問題ないです</a:t>
            </a:r>
            <a:r>
              <a:rPr lang="en-US" altLang="ja-JP" dirty="0">
                <a:solidFill>
                  <a:schemeClr val="bg1"/>
                </a:solidFill>
              </a:rPr>
              <a:t>)</a:t>
            </a:r>
          </a:p>
          <a:p>
            <a:pPr marL="0" indent="0">
              <a:buNone/>
            </a:pPr>
            <a:r>
              <a:rPr lang="ja-JP" altLang="en-US" b="1" dirty="0">
                <a:solidFill>
                  <a:schemeClr val="accent4">
                    <a:lumMod val="60000"/>
                    <a:lumOff val="40000"/>
                  </a:schemeClr>
                </a:solidFill>
              </a:rPr>
              <a:t>マザボ</a:t>
            </a:r>
            <a:r>
              <a:rPr lang="en-US" altLang="ja-JP" dirty="0">
                <a:solidFill>
                  <a:schemeClr val="bg1"/>
                </a:solidFill>
              </a:rPr>
              <a:t>:20,000</a:t>
            </a:r>
            <a:r>
              <a:rPr lang="ja-JP" altLang="en-US" dirty="0">
                <a:solidFill>
                  <a:schemeClr val="bg1"/>
                </a:solidFill>
              </a:rPr>
              <a:t>円</a:t>
            </a:r>
            <a:r>
              <a:rPr lang="en-US" altLang="ja-JP" dirty="0">
                <a:solidFill>
                  <a:schemeClr val="bg1"/>
                </a:solidFill>
              </a:rPr>
              <a:t>?(m.2</a:t>
            </a:r>
            <a:r>
              <a:rPr lang="ja-JP" altLang="en-US" dirty="0">
                <a:solidFill>
                  <a:schemeClr val="bg1"/>
                </a:solidFill>
              </a:rPr>
              <a:t>使うならヒートシンクほしい</a:t>
            </a:r>
            <a:r>
              <a:rPr lang="en-US" altLang="ja-JP" dirty="0">
                <a:solidFill>
                  <a:schemeClr val="bg1"/>
                </a:solidFill>
              </a:rPr>
              <a:t>) </a:t>
            </a:r>
            <a:r>
              <a:rPr lang="ja-JP" altLang="en-US" b="1" dirty="0">
                <a:solidFill>
                  <a:schemeClr val="accent4">
                    <a:lumMod val="60000"/>
                    <a:lumOff val="40000"/>
                  </a:schemeClr>
                </a:solidFill>
              </a:rPr>
              <a:t>電源</a:t>
            </a:r>
            <a:r>
              <a:rPr lang="en-US" altLang="ja-JP" dirty="0">
                <a:solidFill>
                  <a:schemeClr val="bg1"/>
                </a:solidFill>
              </a:rPr>
              <a:t>:15,000</a:t>
            </a:r>
            <a:r>
              <a:rPr lang="ja-JP" altLang="en-US" dirty="0">
                <a:solidFill>
                  <a:schemeClr val="bg1"/>
                </a:solidFill>
              </a:rPr>
              <a:t>円</a:t>
            </a:r>
            <a:r>
              <a:rPr lang="en-US" altLang="ja-JP" dirty="0">
                <a:solidFill>
                  <a:schemeClr val="bg1"/>
                </a:solidFill>
              </a:rPr>
              <a:t>?(</a:t>
            </a:r>
            <a:r>
              <a:rPr lang="ja-JP" altLang="en-US" dirty="0">
                <a:solidFill>
                  <a:schemeClr val="bg1"/>
                </a:solidFill>
              </a:rPr>
              <a:t>グラボによって変わります、適当なの買うと火事になりかねないのでちゃんとお金を出すべき</a:t>
            </a:r>
            <a:r>
              <a:rPr lang="en-US" altLang="ja-JP" dirty="0">
                <a:solidFill>
                  <a:schemeClr val="bg1"/>
                </a:solidFill>
              </a:rPr>
              <a:t>)</a:t>
            </a:r>
          </a:p>
          <a:p>
            <a:pPr marL="0" indent="0">
              <a:buNone/>
            </a:pPr>
            <a:endParaRPr kumimoji="1" lang="en-US" altLang="ja-JP" dirty="0">
              <a:solidFill>
                <a:schemeClr val="bg1"/>
              </a:solidFill>
            </a:endParaRPr>
          </a:p>
        </p:txBody>
      </p:sp>
    </p:spTree>
    <p:extLst>
      <p:ext uri="{BB962C8B-B14F-4D97-AF65-F5344CB8AC3E}">
        <p14:creationId xmlns:p14="http://schemas.microsoft.com/office/powerpoint/2010/main" val="28578591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2F3223-3144-5E30-F746-9E0626DF109B}"/>
              </a:ext>
            </a:extLst>
          </p:cNvPr>
          <p:cNvSpPr>
            <a:spLocks noGrp="1"/>
          </p:cNvSpPr>
          <p:nvPr>
            <p:ph type="title"/>
          </p:nvPr>
        </p:nvSpPr>
        <p:spPr>
          <a:xfrm>
            <a:off x="556461" y="18255"/>
            <a:ext cx="7886700" cy="1325563"/>
          </a:xfrm>
        </p:spPr>
        <p:txBody>
          <a:bodyPr>
            <a:normAutofit/>
          </a:bodyPr>
          <a:lstStyle/>
          <a:p>
            <a:r>
              <a:rPr lang="en-US" altLang="ja-JP" sz="6000" b="1" dirty="0">
                <a:solidFill>
                  <a:schemeClr val="bg1"/>
                </a:solidFill>
              </a:rPr>
              <a:t>PC</a:t>
            </a:r>
            <a:r>
              <a:rPr lang="ja-JP" altLang="en-US" sz="6000" b="1" dirty="0">
                <a:solidFill>
                  <a:schemeClr val="bg1"/>
                </a:solidFill>
              </a:rPr>
              <a:t>の概要</a:t>
            </a:r>
            <a:r>
              <a:rPr lang="en-US" altLang="ja-JP" sz="6000" b="1" dirty="0">
                <a:solidFill>
                  <a:schemeClr val="bg1"/>
                </a:solidFill>
              </a:rPr>
              <a:t>2</a:t>
            </a:r>
            <a:endParaRPr kumimoji="1" lang="ja-JP" altLang="en-US" sz="6000" b="1" dirty="0">
              <a:solidFill>
                <a:schemeClr val="bg1"/>
              </a:solidFill>
            </a:endParaRPr>
          </a:p>
        </p:txBody>
      </p:sp>
      <p:sp>
        <p:nvSpPr>
          <p:cNvPr id="3" name="コンテンツ プレースホルダー 2">
            <a:extLst>
              <a:ext uri="{FF2B5EF4-FFF2-40B4-BE49-F238E27FC236}">
                <a16:creationId xmlns:a16="http://schemas.microsoft.com/office/drawing/2014/main" id="{34776503-9256-B047-3C4D-AC1AB9EBEAAC}"/>
              </a:ext>
            </a:extLst>
          </p:cNvPr>
          <p:cNvSpPr>
            <a:spLocks noGrp="1"/>
          </p:cNvSpPr>
          <p:nvPr>
            <p:ph idx="1"/>
          </p:nvPr>
        </p:nvSpPr>
        <p:spPr>
          <a:xfrm>
            <a:off x="628650" y="1343818"/>
            <a:ext cx="7886700" cy="4351338"/>
          </a:xfrm>
        </p:spPr>
        <p:txBody>
          <a:bodyPr/>
          <a:lstStyle/>
          <a:p>
            <a:r>
              <a:rPr kumimoji="1" lang="ja-JP" altLang="en-US" dirty="0">
                <a:solidFill>
                  <a:schemeClr val="bg1"/>
                </a:solidFill>
              </a:rPr>
              <a:t>一つ前のスライドもとにすると</a:t>
            </a:r>
            <a:endParaRPr kumimoji="1" lang="en-US" altLang="ja-JP" dirty="0">
              <a:solidFill>
                <a:schemeClr val="bg1"/>
              </a:solidFill>
            </a:endParaRPr>
          </a:p>
          <a:p>
            <a:pPr marL="0" indent="0">
              <a:buNone/>
            </a:pPr>
            <a:r>
              <a:rPr kumimoji="1" lang="en-US" altLang="ja-JP" dirty="0">
                <a:solidFill>
                  <a:schemeClr val="accent4">
                    <a:lumMod val="60000"/>
                    <a:lumOff val="40000"/>
                  </a:schemeClr>
                </a:solidFill>
              </a:rPr>
              <a:t>15</a:t>
            </a:r>
            <a:r>
              <a:rPr kumimoji="1" lang="ja-JP" altLang="en-US" dirty="0">
                <a:solidFill>
                  <a:schemeClr val="accent4">
                    <a:lumMod val="60000"/>
                    <a:lumOff val="40000"/>
                  </a:schemeClr>
                </a:solidFill>
              </a:rPr>
              <a:t>万～</a:t>
            </a:r>
            <a:r>
              <a:rPr kumimoji="1" lang="en-US" altLang="ja-JP" dirty="0">
                <a:solidFill>
                  <a:schemeClr val="accent4">
                    <a:lumMod val="60000"/>
                    <a:lumOff val="40000"/>
                  </a:schemeClr>
                </a:solidFill>
              </a:rPr>
              <a:t>18</a:t>
            </a:r>
            <a:r>
              <a:rPr kumimoji="1" lang="ja-JP" altLang="en-US" dirty="0">
                <a:solidFill>
                  <a:schemeClr val="accent4">
                    <a:lumMod val="60000"/>
                    <a:lumOff val="40000"/>
                  </a:schemeClr>
                </a:solidFill>
              </a:rPr>
              <a:t>万</a:t>
            </a:r>
            <a:r>
              <a:rPr kumimoji="1" lang="ja-JP" altLang="en-US" dirty="0">
                <a:solidFill>
                  <a:schemeClr val="bg1"/>
                </a:solidFill>
              </a:rPr>
              <a:t>ぐらい</a:t>
            </a:r>
            <a:r>
              <a:rPr kumimoji="1" lang="en-US" altLang="ja-JP" dirty="0">
                <a:solidFill>
                  <a:schemeClr val="bg1"/>
                </a:solidFill>
              </a:rPr>
              <a:t>(</a:t>
            </a:r>
            <a:r>
              <a:rPr kumimoji="1" lang="ja-JP" altLang="en-US" dirty="0">
                <a:solidFill>
                  <a:schemeClr val="bg1"/>
                </a:solidFill>
              </a:rPr>
              <a:t>グラボしっかり買った場合</a:t>
            </a:r>
            <a:r>
              <a:rPr kumimoji="1" lang="en-US" altLang="ja-JP" dirty="0">
                <a:solidFill>
                  <a:schemeClr val="bg1"/>
                </a:solidFill>
              </a:rPr>
              <a:t>)</a:t>
            </a:r>
          </a:p>
          <a:p>
            <a:pPr marL="0" indent="0">
              <a:buNone/>
            </a:pPr>
            <a:endParaRPr kumimoji="1" lang="en-US" altLang="ja-JP" dirty="0">
              <a:solidFill>
                <a:schemeClr val="bg1"/>
              </a:solidFill>
            </a:endParaRPr>
          </a:p>
          <a:p>
            <a:pPr marL="0" indent="0">
              <a:buNone/>
            </a:pPr>
            <a:r>
              <a:rPr lang="ja-JP" altLang="en-US" dirty="0">
                <a:solidFill>
                  <a:schemeClr val="bg1"/>
                </a:solidFill>
              </a:rPr>
              <a:t>余談</a:t>
            </a:r>
            <a:endParaRPr lang="en-US" altLang="ja-JP" dirty="0">
              <a:solidFill>
                <a:schemeClr val="bg1"/>
              </a:solidFill>
            </a:endParaRPr>
          </a:p>
          <a:p>
            <a:pPr marL="0" indent="0">
              <a:buNone/>
            </a:pPr>
            <a:r>
              <a:rPr kumimoji="1" lang="ja-JP" altLang="en-US" dirty="0">
                <a:solidFill>
                  <a:schemeClr val="bg1"/>
                </a:solidFill>
              </a:rPr>
              <a:t>・ディスプレイも</a:t>
            </a:r>
            <a:r>
              <a:rPr kumimoji="1" lang="en-US" altLang="ja-JP" dirty="0">
                <a:solidFill>
                  <a:schemeClr val="bg1"/>
                </a:solidFill>
              </a:rPr>
              <a:t>1</a:t>
            </a:r>
            <a:r>
              <a:rPr kumimoji="1" lang="ja-JP" altLang="en-US" dirty="0">
                <a:solidFill>
                  <a:schemeClr val="bg1"/>
                </a:solidFill>
              </a:rPr>
              <a:t>枚追加で買っても良いのでは？</a:t>
            </a:r>
            <a:r>
              <a:rPr kumimoji="1" lang="en-US" altLang="ja-JP" dirty="0">
                <a:solidFill>
                  <a:schemeClr val="bg1"/>
                </a:solidFill>
              </a:rPr>
              <a:t>(</a:t>
            </a:r>
            <a:r>
              <a:rPr kumimoji="1" lang="ja-JP" altLang="en-US" dirty="0">
                <a:solidFill>
                  <a:schemeClr val="bg1"/>
                </a:solidFill>
              </a:rPr>
              <a:t>作業効率が</a:t>
            </a:r>
            <a:r>
              <a:rPr kumimoji="1" lang="en-US" altLang="ja-JP" dirty="0">
                <a:solidFill>
                  <a:schemeClr val="bg1"/>
                </a:solidFill>
              </a:rPr>
              <a:t>1</a:t>
            </a:r>
            <a:r>
              <a:rPr kumimoji="1" lang="ja-JP" altLang="en-US" dirty="0">
                <a:solidFill>
                  <a:schemeClr val="bg1"/>
                </a:solidFill>
              </a:rPr>
              <a:t>枚と</a:t>
            </a:r>
            <a:r>
              <a:rPr kumimoji="1" lang="en-US" altLang="ja-JP" dirty="0">
                <a:solidFill>
                  <a:schemeClr val="bg1"/>
                </a:solidFill>
              </a:rPr>
              <a:t>2</a:t>
            </a:r>
            <a:r>
              <a:rPr kumimoji="1" lang="ja-JP" altLang="en-US" dirty="0">
                <a:solidFill>
                  <a:schemeClr val="bg1"/>
                </a:solidFill>
              </a:rPr>
              <a:t>枚では全然違います</a:t>
            </a:r>
            <a:r>
              <a:rPr kumimoji="1" lang="en-US" altLang="ja-JP" dirty="0">
                <a:solidFill>
                  <a:schemeClr val="bg1"/>
                </a:solidFill>
              </a:rPr>
              <a:t>)</a:t>
            </a:r>
          </a:p>
          <a:p>
            <a:pPr marL="0" indent="0">
              <a:buNone/>
            </a:pPr>
            <a:endParaRPr kumimoji="1" lang="ja-JP" altLang="en-US" dirty="0">
              <a:solidFill>
                <a:schemeClr val="bg1"/>
              </a:solidFill>
            </a:endParaRPr>
          </a:p>
        </p:txBody>
      </p:sp>
    </p:spTree>
    <p:extLst>
      <p:ext uri="{BB962C8B-B14F-4D97-AF65-F5344CB8AC3E}">
        <p14:creationId xmlns:p14="http://schemas.microsoft.com/office/powerpoint/2010/main" val="413477597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455</TotalTime>
  <Words>802</Words>
  <Application>Microsoft Office PowerPoint</Application>
  <PresentationFormat>画面に合わせる (4:3)</PresentationFormat>
  <Paragraphs>80</Paragraphs>
  <Slides>15</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15</vt:i4>
      </vt:variant>
    </vt:vector>
  </HeadingPairs>
  <TitlesOfParts>
    <vt:vector size="19" baseType="lpstr">
      <vt:lpstr>Arial</vt:lpstr>
      <vt:lpstr>Calibri</vt:lpstr>
      <vt:lpstr>Calibri Light</vt:lpstr>
      <vt:lpstr>Office テーマ</vt:lpstr>
      <vt:lpstr>定例会</vt:lpstr>
      <vt:lpstr>お願い</vt:lpstr>
      <vt:lpstr>今後の活動について</vt:lpstr>
      <vt:lpstr>今後の主な予定</vt:lpstr>
      <vt:lpstr>EEV(コミケ出だすやつ)</vt:lpstr>
      <vt:lpstr>部費の回収について</vt:lpstr>
      <vt:lpstr>PCのお金について</vt:lpstr>
      <vt:lpstr>PCの概要(値段は目安)</vt:lpstr>
      <vt:lpstr>PCの概要2</vt:lpstr>
      <vt:lpstr>ホームページを作ろう</vt:lpstr>
      <vt:lpstr>やwine作ろう</vt:lpstr>
      <vt:lpstr>提案的な何か</vt:lpstr>
      <vt:lpstr>誰か他に何かありますか？</vt:lpstr>
      <vt:lpstr>おまけ</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定例会</dc:title>
  <dc:creator>鳥元湧輝</dc:creator>
  <cp:lastModifiedBy>鳥元湧輝</cp:lastModifiedBy>
  <cp:revision>32</cp:revision>
  <dcterms:created xsi:type="dcterms:W3CDTF">2022-10-05T13:27:03Z</dcterms:created>
  <dcterms:modified xsi:type="dcterms:W3CDTF">2022-10-21T08:44:18Z</dcterms:modified>
</cp:coreProperties>
</file>

<file path=docProps/thumbnail.jpeg>
</file>